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Lst>
  <p:notesMasterIdLst>
    <p:notesMasterId r:id="rId21"/>
  </p:notesMasterIdLst>
  <p:sldIdLst>
    <p:sldId id="256" r:id="rId5"/>
    <p:sldId id="257" r:id="rId6"/>
    <p:sldId id="258" r:id="rId7"/>
    <p:sldId id="259" r:id="rId8"/>
    <p:sldId id="260" r:id="rId9"/>
    <p:sldId id="261" r:id="rId10"/>
    <p:sldId id="262" r:id="rId11"/>
    <p:sldId id="263" r:id="rId12"/>
    <p:sldId id="272" r:id="rId13"/>
    <p:sldId id="273" r:id="rId14"/>
    <p:sldId id="274" r:id="rId15"/>
    <p:sldId id="275" r:id="rId16"/>
    <p:sldId id="268" r:id="rId17"/>
    <p:sldId id="269" r:id="rId18"/>
    <p:sldId id="270" r:id="rId19"/>
    <p:sldId id="271" r:id="rId20"/>
  </p:sldIdLst>
  <p:sldSz cx="12192000" cy="6858000"/>
  <p:notesSz cx="6858000" cy="9144000"/>
  <p:embeddedFontLst>
    <p:embeddedFont>
      <p:font typeface="Instrument Sans"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98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Benoit" userId="4cf0ec37-11fd-4777-8afe-ad8ce909c658" providerId="ADAL" clId="{BA062F68-33ED-4B87-88D0-0E624D9DEF8D}"/>
    <pc:docChg chg="modSld">
      <pc:chgData name="Alice Benoit" userId="4cf0ec37-11fd-4777-8afe-ad8ce909c658" providerId="ADAL" clId="{BA062F68-33ED-4B87-88D0-0E624D9DEF8D}" dt="2026-10-19T07:58:51.861" v="3" actId="22"/>
      <pc:docMkLst>
        <pc:docMk/>
      </pc:docMkLst>
      <pc:sldChg chg="addSp mod">
        <pc:chgData name="Alice Benoit" userId="4cf0ec37-11fd-4777-8afe-ad8ce909c658" providerId="ADAL" clId="{BA062F68-33ED-4B87-88D0-0E624D9DEF8D}" dt="2026-10-19T07:58:46.347" v="1" actId="22"/>
        <pc:sldMkLst>
          <pc:docMk/>
          <pc:sldMk cId="0" sldId="256"/>
        </pc:sldMkLst>
        <pc:picChg chg="add">
          <ac:chgData name="Alice Benoit" userId="4cf0ec37-11fd-4777-8afe-ad8ce909c658" providerId="ADAL" clId="{BA062F68-33ED-4B87-88D0-0E624D9DEF8D}" dt="2026-10-19T07:58:43.119" v="0" actId="22"/>
          <ac:picMkLst>
            <pc:docMk/>
            <pc:sldMk cId="0" sldId="256"/>
            <ac:picMk id="3" creationId="{90F695F3-1D2C-4F5B-04AC-5DCC681D4D0A}"/>
          </ac:picMkLst>
        </pc:picChg>
        <pc:picChg chg="add">
          <ac:chgData name="Alice Benoit" userId="4cf0ec37-11fd-4777-8afe-ad8ce909c658" providerId="ADAL" clId="{BA062F68-33ED-4B87-88D0-0E624D9DEF8D}" dt="2026-10-19T07:58:46.347" v="1" actId="22"/>
          <ac:picMkLst>
            <pc:docMk/>
            <pc:sldMk cId="0" sldId="256"/>
            <ac:picMk id="5" creationId="{C7E220DE-EFB9-D3C7-E620-E21D3A208809}"/>
          </ac:picMkLst>
        </pc:picChg>
      </pc:sldChg>
      <pc:sldChg chg="addSp mod">
        <pc:chgData name="Alice Benoit" userId="4cf0ec37-11fd-4777-8afe-ad8ce909c658" providerId="ADAL" clId="{BA062F68-33ED-4B87-88D0-0E624D9DEF8D}" dt="2026-10-19T07:58:51.861" v="3" actId="22"/>
        <pc:sldMkLst>
          <pc:docMk/>
          <pc:sldMk cId="0" sldId="271"/>
        </pc:sldMkLst>
        <pc:picChg chg="add">
          <ac:chgData name="Alice Benoit" userId="4cf0ec37-11fd-4777-8afe-ad8ce909c658" providerId="ADAL" clId="{BA062F68-33ED-4B87-88D0-0E624D9DEF8D}" dt="2026-10-19T07:58:49.344" v="2" actId="22"/>
          <ac:picMkLst>
            <pc:docMk/>
            <pc:sldMk cId="0" sldId="271"/>
            <ac:picMk id="3" creationId="{DFDFEBD1-9D12-2667-C808-96718F14F395}"/>
          </ac:picMkLst>
        </pc:picChg>
        <pc:picChg chg="add">
          <ac:chgData name="Alice Benoit" userId="4cf0ec37-11fd-4777-8afe-ad8ce909c658" providerId="ADAL" clId="{BA062F68-33ED-4B87-88D0-0E624D9DEF8D}" dt="2026-10-19T07:58:51.861" v="3" actId="22"/>
          <ac:picMkLst>
            <pc:docMk/>
            <pc:sldMk cId="0" sldId="271"/>
            <ac:picMk id="5" creationId="{5B8EE631-65E7-C678-1B52-6B05494DB62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BD3A7B45-BA3A-E9A0-C556-A2271909E219}"/>
            </a:ext>
          </a:extLst>
        </p:cNvPr>
        <p:cNvGrpSpPr/>
        <p:nvPr/>
      </p:nvGrpSpPr>
      <p:grpSpPr>
        <a:xfrm>
          <a:off x="0" y="0"/>
          <a:ext cx="0" cy="0"/>
          <a:chOff x="0" y="0"/>
          <a:chExt cx="0" cy="0"/>
        </a:xfrm>
      </p:grpSpPr>
      <p:sp>
        <p:nvSpPr>
          <p:cNvPr id="289" name="Google Shape;289;p8:notes">
            <a:extLst>
              <a:ext uri="{FF2B5EF4-FFF2-40B4-BE49-F238E27FC236}">
                <a16:creationId xmlns:a16="http://schemas.microsoft.com/office/drawing/2014/main" id="{96756403-E6B5-E6C0-7950-DA53F7C08F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8:notes">
            <a:extLst>
              <a:ext uri="{FF2B5EF4-FFF2-40B4-BE49-F238E27FC236}">
                <a16:creationId xmlns:a16="http://schemas.microsoft.com/office/drawing/2014/main" id="{5B7DFFF3-1F7C-084F-2046-BE965E7C3E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a:extLst>
              <a:ext uri="{FF2B5EF4-FFF2-40B4-BE49-F238E27FC236}">
                <a16:creationId xmlns:a16="http://schemas.microsoft.com/office/drawing/2014/main" id="{03DD841C-BB60-8F0C-4E31-4DD7D8BA9CA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9</a:t>
            </a:fld>
            <a:endParaRPr/>
          </a:p>
        </p:txBody>
      </p:sp>
    </p:spTree>
    <p:extLst>
      <p:ext uri="{BB962C8B-B14F-4D97-AF65-F5344CB8AC3E}">
        <p14:creationId xmlns:p14="http://schemas.microsoft.com/office/powerpoint/2010/main" val="2716879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EB01B041-03E3-F1B5-A755-126093AFB204}"/>
            </a:ext>
          </a:extLst>
        </p:cNvPr>
        <p:cNvGrpSpPr/>
        <p:nvPr/>
      </p:nvGrpSpPr>
      <p:grpSpPr>
        <a:xfrm>
          <a:off x="0" y="0"/>
          <a:ext cx="0" cy="0"/>
          <a:chOff x="0" y="0"/>
          <a:chExt cx="0" cy="0"/>
        </a:xfrm>
      </p:grpSpPr>
      <p:sp>
        <p:nvSpPr>
          <p:cNvPr id="289" name="Google Shape;289;p8:notes">
            <a:extLst>
              <a:ext uri="{FF2B5EF4-FFF2-40B4-BE49-F238E27FC236}">
                <a16:creationId xmlns:a16="http://schemas.microsoft.com/office/drawing/2014/main" id="{1FB3C9D3-6BB3-E377-A27D-5F131139A1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8:notes">
            <a:extLst>
              <a:ext uri="{FF2B5EF4-FFF2-40B4-BE49-F238E27FC236}">
                <a16:creationId xmlns:a16="http://schemas.microsoft.com/office/drawing/2014/main" id="{C4FC4B91-19F5-7DD2-EC67-98B070E2EEE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a:extLst>
              <a:ext uri="{FF2B5EF4-FFF2-40B4-BE49-F238E27FC236}">
                <a16:creationId xmlns:a16="http://schemas.microsoft.com/office/drawing/2014/main" id="{33E97537-6E17-5811-ABFB-45DDBD60E25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10</a:t>
            </a:fld>
            <a:endParaRPr/>
          </a:p>
        </p:txBody>
      </p:sp>
    </p:spTree>
    <p:extLst>
      <p:ext uri="{BB962C8B-B14F-4D97-AF65-F5344CB8AC3E}">
        <p14:creationId xmlns:p14="http://schemas.microsoft.com/office/powerpoint/2010/main" val="714851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414A4FF9-5E2D-C676-4BF9-A235244B3303}"/>
            </a:ext>
          </a:extLst>
        </p:cNvPr>
        <p:cNvGrpSpPr/>
        <p:nvPr/>
      </p:nvGrpSpPr>
      <p:grpSpPr>
        <a:xfrm>
          <a:off x="0" y="0"/>
          <a:ext cx="0" cy="0"/>
          <a:chOff x="0" y="0"/>
          <a:chExt cx="0" cy="0"/>
        </a:xfrm>
      </p:grpSpPr>
      <p:sp>
        <p:nvSpPr>
          <p:cNvPr id="289" name="Google Shape;289;p8:notes">
            <a:extLst>
              <a:ext uri="{FF2B5EF4-FFF2-40B4-BE49-F238E27FC236}">
                <a16:creationId xmlns:a16="http://schemas.microsoft.com/office/drawing/2014/main" id="{9D90701C-4F0C-13FA-6992-9E5B76CD37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8:notes">
            <a:extLst>
              <a:ext uri="{FF2B5EF4-FFF2-40B4-BE49-F238E27FC236}">
                <a16:creationId xmlns:a16="http://schemas.microsoft.com/office/drawing/2014/main" id="{CE672620-7C4B-1160-6E10-C6F23A7FD0C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a:extLst>
              <a:ext uri="{FF2B5EF4-FFF2-40B4-BE49-F238E27FC236}">
                <a16:creationId xmlns:a16="http://schemas.microsoft.com/office/drawing/2014/main" id="{A080DE48-84B0-C865-3186-CBBB7F29A9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11</a:t>
            </a:fld>
            <a:endParaRPr/>
          </a:p>
        </p:txBody>
      </p:sp>
    </p:spTree>
    <p:extLst>
      <p:ext uri="{BB962C8B-B14F-4D97-AF65-F5344CB8AC3E}">
        <p14:creationId xmlns:p14="http://schemas.microsoft.com/office/powerpoint/2010/main" val="539457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8FF1BF55-0D3D-2CC0-F7FA-8EFB5706A8DB}"/>
            </a:ext>
          </a:extLst>
        </p:cNvPr>
        <p:cNvGrpSpPr/>
        <p:nvPr/>
      </p:nvGrpSpPr>
      <p:grpSpPr>
        <a:xfrm>
          <a:off x="0" y="0"/>
          <a:ext cx="0" cy="0"/>
          <a:chOff x="0" y="0"/>
          <a:chExt cx="0" cy="0"/>
        </a:xfrm>
      </p:grpSpPr>
      <p:sp>
        <p:nvSpPr>
          <p:cNvPr id="289" name="Google Shape;289;p8:notes">
            <a:extLst>
              <a:ext uri="{FF2B5EF4-FFF2-40B4-BE49-F238E27FC236}">
                <a16:creationId xmlns:a16="http://schemas.microsoft.com/office/drawing/2014/main" id="{98769328-BB40-B4B9-7EFD-50C689C766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8:notes">
            <a:extLst>
              <a:ext uri="{FF2B5EF4-FFF2-40B4-BE49-F238E27FC236}">
                <a16:creationId xmlns:a16="http://schemas.microsoft.com/office/drawing/2014/main" id="{15A1002B-0DA8-FDA0-37ED-9DF3C363C8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a:extLst>
              <a:ext uri="{FF2B5EF4-FFF2-40B4-BE49-F238E27FC236}">
                <a16:creationId xmlns:a16="http://schemas.microsoft.com/office/drawing/2014/main" id="{4EA294A1-CF85-ECE4-D313-444D60A623C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12</a:t>
            </a:fld>
            <a:endParaRPr/>
          </a:p>
        </p:txBody>
      </p:sp>
    </p:spTree>
    <p:extLst>
      <p:ext uri="{BB962C8B-B14F-4D97-AF65-F5344CB8AC3E}">
        <p14:creationId xmlns:p14="http://schemas.microsoft.com/office/powerpoint/2010/main" val="1842310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5" name="Google Shape;35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1-Presentation cover">
  <p:cSld name="A1-Presentation cover">
    <p:spTree>
      <p:nvGrpSpPr>
        <p:cNvPr id="1" name="Shape 15"/>
        <p:cNvGrpSpPr/>
        <p:nvPr/>
      </p:nvGrpSpPr>
      <p:grpSpPr>
        <a:xfrm>
          <a:off x="0" y="0"/>
          <a:ext cx="0" cy="0"/>
          <a:chOff x="0" y="0"/>
          <a:chExt cx="0" cy="0"/>
        </a:xfrm>
      </p:grpSpPr>
      <p:sp>
        <p:nvSpPr>
          <p:cNvPr id="16" name="Google Shape;16;p2"/>
          <p:cNvSpPr txBox="1">
            <a:spLocks noGrp="1"/>
          </p:cNvSpPr>
          <p:nvPr>
            <p:ph type="subTitle" idx="1"/>
          </p:nvPr>
        </p:nvSpPr>
        <p:spPr>
          <a:xfrm>
            <a:off x="957600" y="3857126"/>
            <a:ext cx="5049500" cy="151609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Clr>
                <a:schemeClr val="dk1"/>
              </a:buClr>
              <a:buSzPts val="1400"/>
              <a:buNone/>
              <a:defRPr sz="1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 name="Google Shape;17;p2"/>
          <p:cNvSpPr txBox="1">
            <a:spLocks noGrp="1"/>
          </p:cNvSpPr>
          <p:nvPr>
            <p:ph type="ctrTitle"/>
          </p:nvPr>
        </p:nvSpPr>
        <p:spPr>
          <a:xfrm>
            <a:off x="957601" y="2420888"/>
            <a:ext cx="5049499" cy="1405037"/>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4400"/>
              <a:buFont typeface="Instrument Sans"/>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8" name="Google Shape;18;p2"/>
          <p:cNvGrpSpPr/>
          <p:nvPr/>
        </p:nvGrpSpPr>
        <p:grpSpPr>
          <a:xfrm>
            <a:off x="10243877" y="6165304"/>
            <a:ext cx="1036699" cy="188535"/>
            <a:chOff x="10243877" y="6165304"/>
            <a:chExt cx="1036699" cy="188535"/>
          </a:xfrm>
        </p:grpSpPr>
        <p:sp>
          <p:nvSpPr>
            <p:cNvPr id="19" name="Google Shape;19;p2"/>
            <p:cNvSpPr/>
            <p:nvPr/>
          </p:nvSpPr>
          <p:spPr>
            <a:xfrm>
              <a:off x="10243877" y="6165304"/>
              <a:ext cx="554487" cy="142670"/>
            </a:xfrm>
            <a:custGeom>
              <a:avLst/>
              <a:gdLst/>
              <a:ahLst/>
              <a:cxnLst/>
              <a:rect l="l" t="t" r="r" b="b"/>
              <a:pathLst>
                <a:path w="2801587" h="720849" extrusionOk="0">
                  <a:moveTo>
                    <a:pt x="1131695" y="225717"/>
                  </a:moveTo>
                  <a:cubicBezTo>
                    <a:pt x="1168829" y="225717"/>
                    <a:pt x="1202137" y="231148"/>
                    <a:pt x="1230695" y="242013"/>
                  </a:cubicBezTo>
                  <a:cubicBezTo>
                    <a:pt x="1259519" y="252946"/>
                    <a:pt x="1284126" y="269317"/>
                    <a:pt x="1303698" y="290513"/>
                  </a:cubicBezTo>
                  <a:lnTo>
                    <a:pt x="1303698" y="290643"/>
                  </a:lnTo>
                  <a:cubicBezTo>
                    <a:pt x="1323203" y="311838"/>
                    <a:pt x="1338091" y="338062"/>
                    <a:pt x="1347810" y="368647"/>
                  </a:cubicBezTo>
                  <a:cubicBezTo>
                    <a:pt x="1357396" y="398898"/>
                    <a:pt x="1362279" y="434782"/>
                    <a:pt x="1362279" y="472678"/>
                  </a:cubicBezTo>
                  <a:cubicBezTo>
                    <a:pt x="1362279" y="510574"/>
                    <a:pt x="1357462" y="545120"/>
                    <a:pt x="1347810" y="575369"/>
                  </a:cubicBezTo>
                  <a:cubicBezTo>
                    <a:pt x="1338091" y="605887"/>
                    <a:pt x="1323269" y="632382"/>
                    <a:pt x="1303764" y="653979"/>
                  </a:cubicBezTo>
                  <a:cubicBezTo>
                    <a:pt x="1284193" y="675642"/>
                    <a:pt x="1259662" y="692407"/>
                    <a:pt x="1230838" y="703808"/>
                  </a:cubicBezTo>
                  <a:cubicBezTo>
                    <a:pt x="1202213" y="715076"/>
                    <a:pt x="1168829" y="720849"/>
                    <a:pt x="1131695" y="720849"/>
                  </a:cubicBezTo>
                  <a:cubicBezTo>
                    <a:pt x="1057559" y="720849"/>
                    <a:pt x="999844" y="699519"/>
                    <a:pt x="960091" y="657467"/>
                  </a:cubicBezTo>
                  <a:cubicBezTo>
                    <a:pt x="920546" y="615480"/>
                    <a:pt x="900432" y="553769"/>
                    <a:pt x="900432" y="473953"/>
                  </a:cubicBezTo>
                  <a:cubicBezTo>
                    <a:pt x="900432" y="436526"/>
                    <a:pt x="905330" y="402046"/>
                    <a:pt x="914916" y="371596"/>
                  </a:cubicBezTo>
                  <a:cubicBezTo>
                    <a:pt x="924636" y="340811"/>
                    <a:pt x="939512" y="314316"/>
                    <a:pt x="959016" y="292921"/>
                  </a:cubicBezTo>
                  <a:cubicBezTo>
                    <a:pt x="978587" y="271460"/>
                    <a:pt x="1003128" y="254696"/>
                    <a:pt x="1031876" y="243092"/>
                  </a:cubicBezTo>
                  <a:cubicBezTo>
                    <a:pt x="1060500" y="231556"/>
                    <a:pt x="1094560" y="225717"/>
                    <a:pt x="1131695" y="225717"/>
                  </a:cubicBezTo>
                  <a:close/>
                  <a:moveTo>
                    <a:pt x="1614920" y="225717"/>
                  </a:moveTo>
                  <a:cubicBezTo>
                    <a:pt x="1634358" y="225717"/>
                    <a:pt x="1655138" y="226993"/>
                    <a:pt x="1676728" y="229474"/>
                  </a:cubicBezTo>
                  <a:cubicBezTo>
                    <a:pt x="1698108" y="231956"/>
                    <a:pt x="1718689" y="234768"/>
                    <a:pt x="1737994" y="237920"/>
                  </a:cubicBezTo>
                  <a:lnTo>
                    <a:pt x="1746038" y="239269"/>
                  </a:lnTo>
                  <a:lnTo>
                    <a:pt x="1729351" y="322036"/>
                  </a:lnTo>
                  <a:lnTo>
                    <a:pt x="1721373" y="320018"/>
                  </a:lnTo>
                  <a:cubicBezTo>
                    <a:pt x="1712530" y="317804"/>
                    <a:pt x="1702668" y="315589"/>
                    <a:pt x="1692083" y="313376"/>
                  </a:cubicBezTo>
                  <a:cubicBezTo>
                    <a:pt x="1681421" y="311163"/>
                    <a:pt x="1670360" y="309158"/>
                    <a:pt x="1659165" y="307414"/>
                  </a:cubicBezTo>
                  <a:cubicBezTo>
                    <a:pt x="1647904" y="305603"/>
                    <a:pt x="1636976" y="304191"/>
                    <a:pt x="1626590" y="303051"/>
                  </a:cubicBezTo>
                  <a:cubicBezTo>
                    <a:pt x="1616271" y="301978"/>
                    <a:pt x="1607142" y="301442"/>
                    <a:pt x="1599499" y="301442"/>
                  </a:cubicBezTo>
                  <a:cubicBezTo>
                    <a:pt x="1582145" y="301442"/>
                    <a:pt x="1568666" y="302447"/>
                    <a:pt x="1559356" y="304326"/>
                  </a:cubicBezTo>
                  <a:cubicBezTo>
                    <a:pt x="1550703" y="306070"/>
                    <a:pt x="1544068" y="308619"/>
                    <a:pt x="1539642" y="311971"/>
                  </a:cubicBezTo>
                  <a:cubicBezTo>
                    <a:pt x="1535891" y="314720"/>
                    <a:pt x="1533149" y="318477"/>
                    <a:pt x="1531208" y="323571"/>
                  </a:cubicBezTo>
                  <a:cubicBezTo>
                    <a:pt x="1529056" y="329137"/>
                    <a:pt x="1527990" y="336922"/>
                    <a:pt x="1527990" y="346714"/>
                  </a:cubicBezTo>
                  <a:cubicBezTo>
                    <a:pt x="1527990" y="358585"/>
                    <a:pt x="1532950" y="367974"/>
                    <a:pt x="1543002" y="375419"/>
                  </a:cubicBezTo>
                  <a:cubicBezTo>
                    <a:pt x="1554463" y="383938"/>
                    <a:pt x="1569275" y="391785"/>
                    <a:pt x="1586905" y="398627"/>
                  </a:cubicBezTo>
                  <a:cubicBezTo>
                    <a:pt x="1605267" y="405803"/>
                    <a:pt x="1625115" y="413119"/>
                    <a:pt x="1645886" y="420430"/>
                  </a:cubicBezTo>
                  <a:cubicBezTo>
                    <a:pt x="1667342" y="427942"/>
                    <a:pt x="1687789" y="437469"/>
                    <a:pt x="1706552" y="448670"/>
                  </a:cubicBezTo>
                  <a:lnTo>
                    <a:pt x="1706619" y="448670"/>
                  </a:lnTo>
                  <a:cubicBezTo>
                    <a:pt x="1725857" y="460139"/>
                    <a:pt x="1742011" y="474691"/>
                    <a:pt x="1754681" y="491793"/>
                  </a:cubicBezTo>
                  <a:cubicBezTo>
                    <a:pt x="1767751" y="509433"/>
                    <a:pt x="1774386" y="532244"/>
                    <a:pt x="1774386" y="559408"/>
                  </a:cubicBezTo>
                  <a:cubicBezTo>
                    <a:pt x="1774386" y="583350"/>
                    <a:pt x="1770169" y="604340"/>
                    <a:pt x="1761859" y="621711"/>
                  </a:cubicBezTo>
                  <a:cubicBezTo>
                    <a:pt x="1753682" y="638882"/>
                    <a:pt x="1742544" y="654246"/>
                    <a:pt x="1728941" y="667392"/>
                  </a:cubicBezTo>
                  <a:cubicBezTo>
                    <a:pt x="1721497" y="674366"/>
                    <a:pt x="1713330" y="681138"/>
                    <a:pt x="1704610" y="687576"/>
                  </a:cubicBezTo>
                  <a:cubicBezTo>
                    <a:pt x="1695700" y="694150"/>
                    <a:pt x="1685438" y="700056"/>
                    <a:pt x="1674177" y="704952"/>
                  </a:cubicBezTo>
                  <a:cubicBezTo>
                    <a:pt x="1662916" y="709848"/>
                    <a:pt x="1650179" y="713802"/>
                    <a:pt x="1636243" y="716551"/>
                  </a:cubicBezTo>
                  <a:cubicBezTo>
                    <a:pt x="1622297" y="719369"/>
                    <a:pt x="1606609" y="720784"/>
                    <a:pt x="1589579" y="720784"/>
                  </a:cubicBezTo>
                  <a:cubicBezTo>
                    <a:pt x="1558547" y="720783"/>
                    <a:pt x="1529799" y="717293"/>
                    <a:pt x="1504125" y="710385"/>
                  </a:cubicBezTo>
                  <a:cubicBezTo>
                    <a:pt x="1478319" y="703476"/>
                    <a:pt x="1453711" y="692207"/>
                    <a:pt x="1431122" y="676982"/>
                  </a:cubicBezTo>
                  <a:lnTo>
                    <a:pt x="1425696" y="673363"/>
                  </a:lnTo>
                  <a:lnTo>
                    <a:pt x="1458871" y="596224"/>
                  </a:lnTo>
                  <a:lnTo>
                    <a:pt x="1466648" y="601191"/>
                  </a:lnTo>
                  <a:cubicBezTo>
                    <a:pt x="1476234" y="607294"/>
                    <a:pt x="1486696" y="613463"/>
                    <a:pt x="1497757" y="619432"/>
                  </a:cubicBezTo>
                  <a:cubicBezTo>
                    <a:pt x="1508675" y="625333"/>
                    <a:pt x="1520337" y="630904"/>
                    <a:pt x="1532340" y="635933"/>
                  </a:cubicBezTo>
                  <a:cubicBezTo>
                    <a:pt x="1544268" y="640964"/>
                    <a:pt x="1556672" y="644988"/>
                    <a:pt x="1569142" y="648007"/>
                  </a:cubicBezTo>
                  <a:cubicBezTo>
                    <a:pt x="1581469" y="650958"/>
                    <a:pt x="1594406" y="652500"/>
                    <a:pt x="1607685" y="652500"/>
                  </a:cubicBezTo>
                  <a:cubicBezTo>
                    <a:pt x="1622364" y="652500"/>
                    <a:pt x="1634967" y="651428"/>
                    <a:pt x="1645086" y="649281"/>
                  </a:cubicBezTo>
                  <a:cubicBezTo>
                    <a:pt x="1654739" y="647270"/>
                    <a:pt x="1663049" y="643847"/>
                    <a:pt x="1669751" y="639087"/>
                  </a:cubicBezTo>
                  <a:cubicBezTo>
                    <a:pt x="1675852" y="634862"/>
                    <a:pt x="1680812" y="628759"/>
                    <a:pt x="1684705" y="620846"/>
                  </a:cubicBezTo>
                  <a:cubicBezTo>
                    <a:pt x="1688589" y="612731"/>
                    <a:pt x="1690607" y="600454"/>
                    <a:pt x="1690607" y="584224"/>
                  </a:cubicBezTo>
                  <a:cubicBezTo>
                    <a:pt x="1690607" y="570877"/>
                    <a:pt x="1685581" y="560341"/>
                    <a:pt x="1675319" y="551957"/>
                  </a:cubicBezTo>
                  <a:cubicBezTo>
                    <a:pt x="1663858" y="542635"/>
                    <a:pt x="1649246" y="534455"/>
                    <a:pt x="1631959" y="527615"/>
                  </a:cubicBezTo>
                  <a:cubicBezTo>
                    <a:pt x="1613987" y="520572"/>
                    <a:pt x="1594206" y="513320"/>
                    <a:pt x="1573092" y="506211"/>
                  </a:cubicBezTo>
                  <a:cubicBezTo>
                    <a:pt x="1551379" y="498901"/>
                    <a:pt x="1530931" y="489582"/>
                    <a:pt x="1512369" y="478585"/>
                  </a:cubicBezTo>
                  <a:cubicBezTo>
                    <a:pt x="1493397" y="467317"/>
                    <a:pt x="1477300" y="452958"/>
                    <a:pt x="1464630" y="435788"/>
                  </a:cubicBezTo>
                  <a:cubicBezTo>
                    <a:pt x="1451560" y="418148"/>
                    <a:pt x="1444925" y="395143"/>
                    <a:pt x="1444925" y="367513"/>
                  </a:cubicBezTo>
                  <a:cubicBezTo>
                    <a:pt x="1444925" y="346922"/>
                    <a:pt x="1449352" y="328877"/>
                    <a:pt x="1458138" y="314055"/>
                  </a:cubicBezTo>
                  <a:cubicBezTo>
                    <a:pt x="1466515" y="299837"/>
                    <a:pt x="1477167" y="286485"/>
                    <a:pt x="1489704" y="274346"/>
                  </a:cubicBezTo>
                  <a:cubicBezTo>
                    <a:pt x="1505658" y="259322"/>
                    <a:pt x="1524363" y="247382"/>
                    <a:pt x="1545344" y="238730"/>
                  </a:cubicBezTo>
                  <a:cubicBezTo>
                    <a:pt x="1566391" y="230077"/>
                    <a:pt x="1589789" y="225717"/>
                    <a:pt x="1614920" y="225717"/>
                  </a:cubicBezTo>
                  <a:close/>
                  <a:moveTo>
                    <a:pt x="1986703" y="235753"/>
                  </a:moveTo>
                  <a:lnTo>
                    <a:pt x="2113994" y="235753"/>
                  </a:lnTo>
                  <a:lnTo>
                    <a:pt x="2105751" y="291759"/>
                  </a:lnTo>
                  <a:lnTo>
                    <a:pt x="2099782" y="292494"/>
                  </a:lnTo>
                  <a:cubicBezTo>
                    <a:pt x="2088454" y="293902"/>
                    <a:pt x="2075784" y="295111"/>
                    <a:pt x="2062115" y="296251"/>
                  </a:cubicBezTo>
                  <a:cubicBezTo>
                    <a:pt x="2048435" y="297391"/>
                    <a:pt x="2035499" y="298403"/>
                    <a:pt x="2023371" y="299275"/>
                  </a:cubicBezTo>
                  <a:cubicBezTo>
                    <a:pt x="2011501" y="300348"/>
                    <a:pt x="1999506" y="301215"/>
                    <a:pt x="1987579" y="301684"/>
                  </a:cubicBezTo>
                  <a:lnTo>
                    <a:pt x="1987579" y="593722"/>
                  </a:lnTo>
                  <a:cubicBezTo>
                    <a:pt x="1987579" y="608946"/>
                    <a:pt x="1990320" y="621556"/>
                    <a:pt x="1995680" y="631348"/>
                  </a:cubicBezTo>
                  <a:cubicBezTo>
                    <a:pt x="2000239" y="639597"/>
                    <a:pt x="2011168" y="643756"/>
                    <a:pt x="2028188" y="643756"/>
                  </a:cubicBezTo>
                  <a:cubicBezTo>
                    <a:pt x="2038916" y="643756"/>
                    <a:pt x="2051986" y="643556"/>
                    <a:pt x="2067007" y="643086"/>
                  </a:cubicBezTo>
                  <a:lnTo>
                    <a:pt x="2067007" y="642947"/>
                  </a:lnTo>
                  <a:cubicBezTo>
                    <a:pt x="2082086" y="642477"/>
                    <a:pt x="2096031" y="641810"/>
                    <a:pt x="2108359" y="640937"/>
                  </a:cubicBezTo>
                  <a:lnTo>
                    <a:pt x="2116812" y="640333"/>
                  </a:lnTo>
                  <a:lnTo>
                    <a:pt x="2116812" y="685474"/>
                  </a:lnTo>
                  <a:lnTo>
                    <a:pt x="2112262" y="687623"/>
                  </a:lnTo>
                  <a:cubicBezTo>
                    <a:pt x="2105284" y="690843"/>
                    <a:pt x="2096574" y="694267"/>
                    <a:pt x="2085579" y="698023"/>
                  </a:cubicBezTo>
                  <a:cubicBezTo>
                    <a:pt x="2075118" y="701645"/>
                    <a:pt x="2063247" y="705197"/>
                    <a:pt x="2050444" y="708617"/>
                  </a:cubicBezTo>
                  <a:cubicBezTo>
                    <a:pt x="2037850" y="712038"/>
                    <a:pt x="2024980" y="714923"/>
                    <a:pt x="2012110" y="717203"/>
                  </a:cubicBezTo>
                  <a:cubicBezTo>
                    <a:pt x="1999107" y="719483"/>
                    <a:pt x="1986903" y="720691"/>
                    <a:pt x="1975708" y="720691"/>
                  </a:cubicBezTo>
                  <a:cubicBezTo>
                    <a:pt x="1965247" y="720691"/>
                    <a:pt x="1954452" y="719419"/>
                    <a:pt x="1943600" y="716803"/>
                  </a:cubicBezTo>
                  <a:cubicBezTo>
                    <a:pt x="1932205" y="714053"/>
                    <a:pt x="1921753" y="708881"/>
                    <a:pt x="1912567" y="701436"/>
                  </a:cubicBezTo>
                  <a:cubicBezTo>
                    <a:pt x="1903315" y="693924"/>
                    <a:pt x="1895604" y="683329"/>
                    <a:pt x="1889769" y="669848"/>
                  </a:cubicBezTo>
                  <a:cubicBezTo>
                    <a:pt x="1884010" y="656568"/>
                    <a:pt x="1881059" y="639330"/>
                    <a:pt x="1881059" y="618539"/>
                  </a:cubicBezTo>
                  <a:lnTo>
                    <a:pt x="1881059" y="300549"/>
                  </a:lnTo>
                  <a:lnTo>
                    <a:pt x="1829245" y="295851"/>
                  </a:lnTo>
                  <a:lnTo>
                    <a:pt x="1829245" y="258691"/>
                  </a:lnTo>
                  <a:lnTo>
                    <a:pt x="1956070" y="154930"/>
                  </a:lnTo>
                  <a:lnTo>
                    <a:pt x="1984694" y="154930"/>
                  </a:lnTo>
                  <a:lnTo>
                    <a:pt x="1986703" y="235753"/>
                  </a:lnTo>
                  <a:close/>
                  <a:moveTo>
                    <a:pt x="695676" y="225586"/>
                  </a:moveTo>
                  <a:cubicBezTo>
                    <a:pt x="717795" y="225586"/>
                    <a:pt x="740520" y="226863"/>
                    <a:pt x="763175" y="229344"/>
                  </a:cubicBezTo>
                  <a:cubicBezTo>
                    <a:pt x="785765" y="231826"/>
                    <a:pt x="806750" y="234912"/>
                    <a:pt x="825720" y="238535"/>
                  </a:cubicBezTo>
                  <a:lnTo>
                    <a:pt x="834365" y="240209"/>
                  </a:lnTo>
                  <a:lnTo>
                    <a:pt x="805538" y="333375"/>
                  </a:lnTo>
                  <a:lnTo>
                    <a:pt x="797357" y="329477"/>
                  </a:lnTo>
                  <a:cubicBezTo>
                    <a:pt x="789113" y="325588"/>
                    <a:pt x="779060" y="321365"/>
                    <a:pt x="767600" y="316939"/>
                  </a:cubicBezTo>
                  <a:cubicBezTo>
                    <a:pt x="756071" y="312512"/>
                    <a:pt x="744205" y="308624"/>
                    <a:pt x="732340" y="305405"/>
                  </a:cubicBezTo>
                  <a:cubicBezTo>
                    <a:pt x="720343" y="302185"/>
                    <a:pt x="708345" y="299367"/>
                    <a:pt x="696615" y="297154"/>
                  </a:cubicBezTo>
                  <a:cubicBezTo>
                    <a:pt x="685219" y="295007"/>
                    <a:pt x="675430" y="293936"/>
                    <a:pt x="667453" y="293936"/>
                  </a:cubicBezTo>
                  <a:cubicBezTo>
                    <a:pt x="657599" y="293936"/>
                    <a:pt x="647674" y="295606"/>
                    <a:pt x="638021" y="298894"/>
                  </a:cubicBezTo>
                  <a:cubicBezTo>
                    <a:pt x="628436" y="302180"/>
                    <a:pt x="618784" y="308019"/>
                    <a:pt x="609333" y="316269"/>
                  </a:cubicBezTo>
                  <a:cubicBezTo>
                    <a:pt x="605111" y="320091"/>
                    <a:pt x="600692" y="325658"/>
                    <a:pt x="596402" y="332631"/>
                  </a:cubicBezTo>
                  <a:cubicBezTo>
                    <a:pt x="592113" y="339606"/>
                    <a:pt x="588218" y="349467"/>
                    <a:pt x="584866" y="361876"/>
                  </a:cubicBezTo>
                  <a:cubicBezTo>
                    <a:pt x="581381" y="374619"/>
                    <a:pt x="578638" y="390856"/>
                    <a:pt x="576694" y="410106"/>
                  </a:cubicBezTo>
                  <a:cubicBezTo>
                    <a:pt x="574684" y="429556"/>
                    <a:pt x="573673" y="453503"/>
                    <a:pt x="573673" y="481338"/>
                  </a:cubicBezTo>
                  <a:cubicBezTo>
                    <a:pt x="573674" y="512860"/>
                    <a:pt x="576091" y="539488"/>
                    <a:pt x="580851" y="560347"/>
                  </a:cubicBezTo>
                  <a:cubicBezTo>
                    <a:pt x="585475" y="580602"/>
                    <a:pt x="592579" y="596902"/>
                    <a:pt x="601897" y="608707"/>
                  </a:cubicBezTo>
                  <a:cubicBezTo>
                    <a:pt x="611080" y="620309"/>
                    <a:pt x="622539" y="628630"/>
                    <a:pt x="636078" y="633459"/>
                  </a:cubicBezTo>
                  <a:cubicBezTo>
                    <a:pt x="650155" y="638557"/>
                    <a:pt x="666784" y="641105"/>
                    <a:pt x="685553" y="641105"/>
                  </a:cubicBezTo>
                  <a:cubicBezTo>
                    <a:pt x="707269" y="641105"/>
                    <a:pt x="730260" y="638420"/>
                    <a:pt x="753786" y="633190"/>
                  </a:cubicBezTo>
                  <a:cubicBezTo>
                    <a:pt x="777381" y="627958"/>
                    <a:pt x="799104" y="620915"/>
                    <a:pt x="818208" y="612196"/>
                  </a:cubicBezTo>
                  <a:lnTo>
                    <a:pt x="818413" y="611925"/>
                  </a:lnTo>
                  <a:lnTo>
                    <a:pt x="825645" y="608642"/>
                  </a:lnTo>
                  <a:lnTo>
                    <a:pt x="843475" y="649355"/>
                  </a:lnTo>
                  <a:lnTo>
                    <a:pt x="838381" y="653104"/>
                  </a:lnTo>
                  <a:cubicBezTo>
                    <a:pt x="826516" y="661824"/>
                    <a:pt x="813517" y="670346"/>
                    <a:pt x="799709" y="678461"/>
                  </a:cubicBezTo>
                  <a:cubicBezTo>
                    <a:pt x="785767" y="686711"/>
                    <a:pt x="770750" y="694019"/>
                    <a:pt x="755199" y="700189"/>
                  </a:cubicBezTo>
                  <a:cubicBezTo>
                    <a:pt x="739649" y="706427"/>
                    <a:pt x="723158" y="711393"/>
                    <a:pt x="706199" y="715082"/>
                  </a:cubicBezTo>
                  <a:cubicBezTo>
                    <a:pt x="689107" y="718771"/>
                    <a:pt x="671075" y="720654"/>
                    <a:pt x="652709" y="720654"/>
                  </a:cubicBezTo>
                  <a:cubicBezTo>
                    <a:pt x="626366" y="720654"/>
                    <a:pt x="601227" y="716357"/>
                    <a:pt x="578034" y="708041"/>
                  </a:cubicBezTo>
                  <a:cubicBezTo>
                    <a:pt x="554506" y="699589"/>
                    <a:pt x="533724" y="685707"/>
                    <a:pt x="516362" y="666927"/>
                  </a:cubicBezTo>
                  <a:cubicBezTo>
                    <a:pt x="499069" y="648281"/>
                    <a:pt x="485328" y="623598"/>
                    <a:pt x="475609" y="593685"/>
                  </a:cubicBezTo>
                  <a:cubicBezTo>
                    <a:pt x="465956" y="564106"/>
                    <a:pt x="461060" y="526006"/>
                    <a:pt x="461060" y="485896"/>
                  </a:cubicBezTo>
                  <a:cubicBezTo>
                    <a:pt x="461060" y="445786"/>
                    <a:pt x="466158" y="409362"/>
                    <a:pt x="476213" y="377502"/>
                  </a:cubicBezTo>
                  <a:cubicBezTo>
                    <a:pt x="486335" y="345444"/>
                    <a:pt x="501481" y="317744"/>
                    <a:pt x="521188" y="295275"/>
                  </a:cubicBezTo>
                  <a:cubicBezTo>
                    <a:pt x="540962" y="272671"/>
                    <a:pt x="565836" y="255234"/>
                    <a:pt x="595129" y="243362"/>
                  </a:cubicBezTo>
                  <a:cubicBezTo>
                    <a:pt x="624220" y="231558"/>
                    <a:pt x="658073" y="225586"/>
                    <a:pt x="695676" y="225586"/>
                  </a:cubicBezTo>
                  <a:close/>
                  <a:moveTo>
                    <a:pt x="2359743" y="230070"/>
                  </a:moveTo>
                  <a:cubicBezTo>
                    <a:pt x="2396744" y="223765"/>
                    <a:pt x="2434412" y="223967"/>
                    <a:pt x="2463103" y="231949"/>
                  </a:cubicBezTo>
                  <a:cubicBezTo>
                    <a:pt x="2478924" y="236375"/>
                    <a:pt x="2492460" y="243891"/>
                    <a:pt x="2503455" y="254421"/>
                  </a:cubicBezTo>
                  <a:cubicBezTo>
                    <a:pt x="2514450" y="264951"/>
                    <a:pt x="2522826" y="278965"/>
                    <a:pt x="2528386" y="296066"/>
                  </a:cubicBezTo>
                  <a:cubicBezTo>
                    <a:pt x="2533755" y="312766"/>
                    <a:pt x="2536506" y="333427"/>
                    <a:pt x="2536506" y="357439"/>
                  </a:cubicBezTo>
                  <a:lnTo>
                    <a:pt x="2536506" y="577574"/>
                  </a:lnTo>
                  <a:cubicBezTo>
                    <a:pt x="2536506" y="624589"/>
                    <a:pt x="2546558" y="648469"/>
                    <a:pt x="2566329" y="648473"/>
                  </a:cubicBezTo>
                  <a:lnTo>
                    <a:pt x="2566263" y="648137"/>
                  </a:lnTo>
                  <a:cubicBezTo>
                    <a:pt x="2577591" y="648137"/>
                    <a:pt x="2593012" y="645516"/>
                    <a:pt x="2611984" y="640351"/>
                  </a:cubicBezTo>
                  <a:lnTo>
                    <a:pt x="2621903" y="637673"/>
                  </a:lnTo>
                  <a:lnTo>
                    <a:pt x="2621903" y="681670"/>
                  </a:lnTo>
                  <a:lnTo>
                    <a:pt x="2617743" y="683884"/>
                  </a:lnTo>
                  <a:cubicBezTo>
                    <a:pt x="2603198" y="691597"/>
                    <a:pt x="2587177" y="699178"/>
                    <a:pt x="2570013" y="706422"/>
                  </a:cubicBezTo>
                  <a:cubicBezTo>
                    <a:pt x="2552051" y="714001"/>
                    <a:pt x="2532879" y="717826"/>
                    <a:pt x="2513107" y="717826"/>
                  </a:cubicBezTo>
                  <a:cubicBezTo>
                    <a:pt x="2501313" y="717826"/>
                    <a:pt x="2490918" y="715947"/>
                    <a:pt x="2482341" y="712124"/>
                  </a:cubicBezTo>
                  <a:cubicBezTo>
                    <a:pt x="2473688" y="708301"/>
                    <a:pt x="2466377" y="703066"/>
                    <a:pt x="2460752" y="696627"/>
                  </a:cubicBezTo>
                  <a:cubicBezTo>
                    <a:pt x="2455326" y="690524"/>
                    <a:pt x="2450842" y="683614"/>
                    <a:pt x="2447425" y="676238"/>
                  </a:cubicBezTo>
                  <a:cubicBezTo>
                    <a:pt x="2445606" y="672482"/>
                    <a:pt x="2443998" y="668592"/>
                    <a:pt x="2442456" y="664769"/>
                  </a:cubicBezTo>
                  <a:cubicBezTo>
                    <a:pt x="2433746" y="670469"/>
                    <a:pt x="2425369" y="676034"/>
                    <a:pt x="2417192" y="681465"/>
                  </a:cubicBezTo>
                  <a:cubicBezTo>
                    <a:pt x="2406197" y="688843"/>
                    <a:pt x="2394393" y="695492"/>
                    <a:pt x="2382189" y="701259"/>
                  </a:cubicBezTo>
                  <a:cubicBezTo>
                    <a:pt x="2369919" y="707094"/>
                    <a:pt x="2356583" y="711790"/>
                    <a:pt x="2342713" y="715277"/>
                  </a:cubicBezTo>
                  <a:cubicBezTo>
                    <a:pt x="2328701" y="718831"/>
                    <a:pt x="2312880" y="720570"/>
                    <a:pt x="2295726" y="720570"/>
                  </a:cubicBezTo>
                  <a:cubicBezTo>
                    <a:pt x="2256107" y="720570"/>
                    <a:pt x="2224265" y="709303"/>
                    <a:pt x="2201133" y="687102"/>
                  </a:cubicBezTo>
                  <a:cubicBezTo>
                    <a:pt x="2177878" y="664767"/>
                    <a:pt x="2166084" y="631029"/>
                    <a:pt x="2166084" y="586830"/>
                  </a:cubicBezTo>
                  <a:cubicBezTo>
                    <a:pt x="2166084" y="563490"/>
                    <a:pt x="2169568" y="542695"/>
                    <a:pt x="2176403" y="525056"/>
                  </a:cubicBezTo>
                  <a:cubicBezTo>
                    <a:pt x="2183371" y="506947"/>
                    <a:pt x="2194698" y="491584"/>
                    <a:pt x="2210120" y="479310"/>
                  </a:cubicBezTo>
                  <a:cubicBezTo>
                    <a:pt x="2225265" y="467237"/>
                    <a:pt x="2245046" y="458048"/>
                    <a:pt x="2268911" y="451944"/>
                  </a:cubicBezTo>
                  <a:cubicBezTo>
                    <a:pt x="2292299" y="445975"/>
                    <a:pt x="2321190" y="442559"/>
                    <a:pt x="2354774" y="441620"/>
                  </a:cubicBezTo>
                  <a:lnTo>
                    <a:pt x="2429852" y="439202"/>
                  </a:lnTo>
                  <a:lnTo>
                    <a:pt x="2429852" y="365354"/>
                  </a:lnTo>
                  <a:cubicBezTo>
                    <a:pt x="2429852" y="341882"/>
                    <a:pt x="2425292" y="324712"/>
                    <a:pt x="2416316" y="314315"/>
                  </a:cubicBezTo>
                  <a:cubicBezTo>
                    <a:pt x="2400961" y="296542"/>
                    <a:pt x="2364636" y="294191"/>
                    <a:pt x="2308529" y="308679"/>
                  </a:cubicBezTo>
                  <a:cubicBezTo>
                    <a:pt x="2283932" y="315051"/>
                    <a:pt x="2259391" y="323434"/>
                    <a:pt x="2235603" y="333561"/>
                  </a:cubicBezTo>
                  <a:lnTo>
                    <a:pt x="2228025" y="336779"/>
                  </a:lnTo>
                  <a:lnTo>
                    <a:pt x="2206293" y="278829"/>
                  </a:lnTo>
                  <a:lnTo>
                    <a:pt x="2213413" y="275946"/>
                  </a:lnTo>
                  <a:cubicBezTo>
                    <a:pt x="2227816" y="270111"/>
                    <a:pt x="2243170" y="264076"/>
                    <a:pt x="2258991" y="258040"/>
                  </a:cubicBezTo>
                  <a:cubicBezTo>
                    <a:pt x="2275146" y="251936"/>
                    <a:pt x="2291766" y="246440"/>
                    <a:pt x="2308463" y="241678"/>
                  </a:cubicBezTo>
                  <a:cubicBezTo>
                    <a:pt x="2325283" y="236916"/>
                    <a:pt x="2342513" y="233021"/>
                    <a:pt x="2359743" y="230070"/>
                  </a:cubicBezTo>
                  <a:close/>
                  <a:moveTo>
                    <a:pt x="373640" y="0"/>
                  </a:moveTo>
                  <a:lnTo>
                    <a:pt x="364725" y="66136"/>
                  </a:lnTo>
                  <a:lnTo>
                    <a:pt x="110271" y="69484"/>
                  </a:lnTo>
                  <a:lnTo>
                    <a:pt x="110271" y="300549"/>
                  </a:lnTo>
                  <a:lnTo>
                    <a:pt x="352119" y="303303"/>
                  </a:lnTo>
                  <a:lnTo>
                    <a:pt x="342934" y="363131"/>
                  </a:lnTo>
                  <a:lnTo>
                    <a:pt x="110336" y="368563"/>
                  </a:lnTo>
                  <a:lnTo>
                    <a:pt x="110336" y="642621"/>
                  </a:lnTo>
                  <a:lnTo>
                    <a:pt x="395485" y="648053"/>
                  </a:lnTo>
                  <a:lnTo>
                    <a:pt x="386505" y="712040"/>
                  </a:lnTo>
                  <a:lnTo>
                    <a:pt x="99747" y="712040"/>
                  </a:lnTo>
                  <a:cubicBezTo>
                    <a:pt x="50680" y="712040"/>
                    <a:pt x="0" y="687894"/>
                    <a:pt x="0" y="647449"/>
                  </a:cubicBezTo>
                  <a:lnTo>
                    <a:pt x="0" y="58089"/>
                  </a:lnTo>
                  <a:cubicBezTo>
                    <a:pt x="0" y="23882"/>
                    <a:pt x="41829" y="0"/>
                    <a:pt x="101756" y="0"/>
                  </a:cubicBezTo>
                  <a:lnTo>
                    <a:pt x="373640" y="0"/>
                  </a:lnTo>
                  <a:close/>
                  <a:moveTo>
                    <a:pt x="2801588" y="712040"/>
                  </a:moveTo>
                  <a:lnTo>
                    <a:pt x="2695001" y="712040"/>
                  </a:lnTo>
                  <a:lnTo>
                    <a:pt x="2695001" y="26826"/>
                  </a:lnTo>
                  <a:lnTo>
                    <a:pt x="2801588" y="0"/>
                  </a:lnTo>
                  <a:lnTo>
                    <a:pt x="2801588" y="712040"/>
                  </a:lnTo>
                  <a:close/>
                  <a:moveTo>
                    <a:pt x="1133170" y="292587"/>
                  </a:moveTo>
                  <a:cubicBezTo>
                    <a:pt x="1115950" y="292587"/>
                    <a:pt x="1100462" y="294329"/>
                    <a:pt x="1086983" y="297750"/>
                  </a:cubicBezTo>
                  <a:cubicBezTo>
                    <a:pt x="1073846" y="301103"/>
                    <a:pt x="1061243" y="307011"/>
                    <a:pt x="1049582" y="315395"/>
                  </a:cubicBezTo>
                  <a:cubicBezTo>
                    <a:pt x="1043147" y="319955"/>
                    <a:pt x="1037645" y="327130"/>
                    <a:pt x="1033361" y="336789"/>
                  </a:cubicBezTo>
                  <a:cubicBezTo>
                    <a:pt x="1028601" y="347185"/>
                    <a:pt x="1024575" y="359661"/>
                    <a:pt x="1021357" y="373679"/>
                  </a:cubicBezTo>
                  <a:cubicBezTo>
                    <a:pt x="1018073" y="387764"/>
                    <a:pt x="1015788" y="403590"/>
                    <a:pt x="1014446" y="420626"/>
                  </a:cubicBezTo>
                  <a:cubicBezTo>
                    <a:pt x="1013113" y="437863"/>
                    <a:pt x="1012438" y="455578"/>
                    <a:pt x="1012438" y="473217"/>
                  </a:cubicBezTo>
                  <a:cubicBezTo>
                    <a:pt x="1012438" y="506217"/>
                    <a:pt x="1014722" y="534724"/>
                    <a:pt x="1019349" y="557864"/>
                  </a:cubicBezTo>
                  <a:cubicBezTo>
                    <a:pt x="1023842" y="580533"/>
                    <a:pt x="1030943" y="599247"/>
                    <a:pt x="1040396" y="613600"/>
                  </a:cubicBezTo>
                  <a:cubicBezTo>
                    <a:pt x="1049648" y="627550"/>
                    <a:pt x="1061643" y="637947"/>
                    <a:pt x="1076121" y="644454"/>
                  </a:cubicBezTo>
                  <a:cubicBezTo>
                    <a:pt x="1090933" y="651094"/>
                    <a:pt x="1109172" y="654508"/>
                    <a:pt x="1130419" y="654508"/>
                  </a:cubicBezTo>
                  <a:cubicBezTo>
                    <a:pt x="1148049" y="654508"/>
                    <a:pt x="1163403" y="652832"/>
                    <a:pt x="1176140" y="649412"/>
                  </a:cubicBezTo>
                  <a:cubicBezTo>
                    <a:pt x="1188534" y="646125"/>
                    <a:pt x="1201280" y="639756"/>
                    <a:pt x="1213884" y="630501"/>
                  </a:cubicBezTo>
                  <a:cubicBezTo>
                    <a:pt x="1227820" y="620172"/>
                    <a:pt x="1237472" y="601322"/>
                    <a:pt x="1242432" y="574496"/>
                  </a:cubicBezTo>
                  <a:cubicBezTo>
                    <a:pt x="1247658" y="546190"/>
                    <a:pt x="1250342" y="512318"/>
                    <a:pt x="1250342" y="473953"/>
                  </a:cubicBezTo>
                  <a:lnTo>
                    <a:pt x="1250399" y="473953"/>
                  </a:lnTo>
                  <a:cubicBezTo>
                    <a:pt x="1250399" y="410301"/>
                    <a:pt x="1240814" y="363351"/>
                    <a:pt x="1221785" y="334509"/>
                  </a:cubicBezTo>
                  <a:cubicBezTo>
                    <a:pt x="1203213" y="306274"/>
                    <a:pt x="1174255" y="292587"/>
                    <a:pt x="1133170" y="292587"/>
                  </a:cubicBezTo>
                  <a:close/>
                  <a:moveTo>
                    <a:pt x="2429852" y="491254"/>
                  </a:moveTo>
                  <a:cubicBezTo>
                    <a:pt x="2385683" y="491522"/>
                    <a:pt x="2351623" y="494602"/>
                    <a:pt x="2328568" y="500369"/>
                  </a:cubicBezTo>
                  <a:cubicBezTo>
                    <a:pt x="2297744" y="508081"/>
                    <a:pt x="2288682" y="514051"/>
                    <a:pt x="2286007" y="516936"/>
                  </a:cubicBezTo>
                  <a:cubicBezTo>
                    <a:pt x="2281647" y="521698"/>
                    <a:pt x="2278296" y="528884"/>
                    <a:pt x="2276145" y="538274"/>
                  </a:cubicBezTo>
                  <a:cubicBezTo>
                    <a:pt x="2273870" y="548400"/>
                    <a:pt x="2272661" y="560470"/>
                    <a:pt x="2272661" y="574217"/>
                  </a:cubicBezTo>
                  <a:cubicBezTo>
                    <a:pt x="2272661" y="598159"/>
                    <a:pt x="2276611" y="616541"/>
                    <a:pt x="2284522" y="628882"/>
                  </a:cubicBezTo>
                  <a:cubicBezTo>
                    <a:pt x="2291833" y="640285"/>
                    <a:pt x="2304103" y="645784"/>
                    <a:pt x="2321999" y="645784"/>
                  </a:cubicBezTo>
                  <a:cubicBezTo>
                    <a:pt x="2343179" y="645784"/>
                    <a:pt x="2362884" y="643439"/>
                    <a:pt x="2380514" y="638677"/>
                  </a:cubicBezTo>
                  <a:cubicBezTo>
                    <a:pt x="2396935" y="634251"/>
                    <a:pt x="2414441" y="627072"/>
                    <a:pt x="2432470" y="617413"/>
                  </a:cubicBezTo>
                  <a:lnTo>
                    <a:pt x="2432394" y="617413"/>
                  </a:lnTo>
                  <a:cubicBezTo>
                    <a:pt x="2432127" y="608627"/>
                    <a:pt x="2431470" y="590520"/>
                    <a:pt x="2431194" y="583611"/>
                  </a:cubicBezTo>
                  <a:cubicBezTo>
                    <a:pt x="2430328" y="561611"/>
                    <a:pt x="2429852" y="530558"/>
                    <a:pt x="2429852" y="491254"/>
                  </a:cubicBez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20" name="Google Shape;20;p2"/>
            <p:cNvSpPr/>
            <p:nvPr/>
          </p:nvSpPr>
          <p:spPr>
            <a:xfrm>
              <a:off x="10824123" y="6167362"/>
              <a:ext cx="456453" cy="186477"/>
            </a:xfrm>
            <a:custGeom>
              <a:avLst/>
              <a:gdLst/>
              <a:ahLst/>
              <a:cxnLst/>
              <a:rect l="l" t="t" r="r" b="b"/>
              <a:pathLst>
                <a:path w="2306263" h="942186" extrusionOk="0">
                  <a:moveTo>
                    <a:pt x="2109320" y="219075"/>
                  </a:moveTo>
                  <a:cubicBezTo>
                    <a:pt x="2134594" y="219075"/>
                    <a:pt x="2159268" y="223237"/>
                    <a:pt x="2182723" y="231354"/>
                  </a:cubicBezTo>
                  <a:cubicBezTo>
                    <a:pt x="2206521" y="239603"/>
                    <a:pt x="2227911" y="253077"/>
                    <a:pt x="2246207" y="271388"/>
                  </a:cubicBezTo>
                  <a:cubicBezTo>
                    <a:pt x="2264446" y="289631"/>
                    <a:pt x="2279182" y="313716"/>
                    <a:pt x="2290043" y="342826"/>
                  </a:cubicBezTo>
                  <a:lnTo>
                    <a:pt x="2290043" y="342956"/>
                  </a:lnTo>
                  <a:cubicBezTo>
                    <a:pt x="2300828" y="371931"/>
                    <a:pt x="2306264" y="408692"/>
                    <a:pt x="2306264" y="448130"/>
                  </a:cubicBezTo>
                  <a:cubicBezTo>
                    <a:pt x="2306264" y="487567"/>
                    <a:pt x="2300904" y="523315"/>
                    <a:pt x="2290453" y="554301"/>
                  </a:cubicBezTo>
                  <a:cubicBezTo>
                    <a:pt x="2279924" y="585624"/>
                    <a:pt x="2264370" y="612527"/>
                    <a:pt x="2244189" y="634259"/>
                  </a:cubicBezTo>
                  <a:cubicBezTo>
                    <a:pt x="2224018" y="656056"/>
                    <a:pt x="2199210" y="672953"/>
                    <a:pt x="2170453" y="684488"/>
                  </a:cubicBezTo>
                  <a:cubicBezTo>
                    <a:pt x="2141904" y="695958"/>
                    <a:pt x="2109263" y="701798"/>
                    <a:pt x="2073538" y="701799"/>
                  </a:cubicBezTo>
                  <a:cubicBezTo>
                    <a:pt x="2056508" y="701799"/>
                    <a:pt x="2039478" y="700055"/>
                    <a:pt x="2022848" y="696701"/>
                  </a:cubicBezTo>
                  <a:cubicBezTo>
                    <a:pt x="2011453" y="694421"/>
                    <a:pt x="2000525" y="691934"/>
                    <a:pt x="1990139" y="689251"/>
                  </a:cubicBezTo>
                  <a:cubicBezTo>
                    <a:pt x="1990273" y="693410"/>
                    <a:pt x="1990339" y="697909"/>
                    <a:pt x="1990339" y="702738"/>
                  </a:cubicBezTo>
                  <a:cubicBezTo>
                    <a:pt x="1990339" y="708439"/>
                    <a:pt x="1990473" y="714409"/>
                    <a:pt x="1990673" y="720580"/>
                  </a:cubicBezTo>
                  <a:cubicBezTo>
                    <a:pt x="1990882" y="727018"/>
                    <a:pt x="1991015" y="732852"/>
                    <a:pt x="1991015" y="738150"/>
                  </a:cubicBezTo>
                  <a:lnTo>
                    <a:pt x="1991015" y="916762"/>
                  </a:lnTo>
                  <a:lnTo>
                    <a:pt x="1883762" y="942186"/>
                  </a:lnTo>
                  <a:lnTo>
                    <a:pt x="1883762" y="244097"/>
                  </a:lnTo>
                  <a:lnTo>
                    <a:pt x="1978412" y="220219"/>
                  </a:lnTo>
                  <a:lnTo>
                    <a:pt x="1986589" y="259993"/>
                  </a:lnTo>
                  <a:cubicBezTo>
                    <a:pt x="1991948" y="256439"/>
                    <a:pt x="1997450" y="253011"/>
                    <a:pt x="2002952" y="249725"/>
                  </a:cubicBezTo>
                  <a:cubicBezTo>
                    <a:pt x="2012805" y="243890"/>
                    <a:pt x="2023257" y="238656"/>
                    <a:pt x="2034052" y="234163"/>
                  </a:cubicBezTo>
                  <a:cubicBezTo>
                    <a:pt x="2044980" y="229603"/>
                    <a:pt x="2056641" y="225983"/>
                    <a:pt x="2068835" y="223233"/>
                  </a:cubicBezTo>
                  <a:cubicBezTo>
                    <a:pt x="2081238" y="220483"/>
                    <a:pt x="2094842" y="219075"/>
                    <a:pt x="2109320" y="219075"/>
                  </a:cubicBezTo>
                  <a:close/>
                  <a:moveTo>
                    <a:pt x="1797937" y="693195"/>
                  </a:moveTo>
                  <a:lnTo>
                    <a:pt x="1707104" y="693195"/>
                  </a:lnTo>
                  <a:lnTo>
                    <a:pt x="1695376" y="646184"/>
                  </a:lnTo>
                  <a:cubicBezTo>
                    <a:pt x="1688142" y="650207"/>
                    <a:pt x="1680231" y="654561"/>
                    <a:pt x="1671654" y="659188"/>
                  </a:cubicBezTo>
                  <a:cubicBezTo>
                    <a:pt x="1658108" y="666499"/>
                    <a:pt x="1643363" y="673410"/>
                    <a:pt x="1627809" y="679782"/>
                  </a:cubicBezTo>
                  <a:cubicBezTo>
                    <a:pt x="1612130" y="686221"/>
                    <a:pt x="1595634" y="691726"/>
                    <a:pt x="1578880" y="696153"/>
                  </a:cubicBezTo>
                  <a:cubicBezTo>
                    <a:pt x="1561583" y="700713"/>
                    <a:pt x="1543954" y="702990"/>
                    <a:pt x="1526324" y="702990"/>
                  </a:cubicBezTo>
                  <a:cubicBezTo>
                    <a:pt x="1506286" y="702990"/>
                    <a:pt x="1487505" y="700108"/>
                    <a:pt x="1470551" y="694339"/>
                  </a:cubicBezTo>
                  <a:cubicBezTo>
                    <a:pt x="1453188" y="688437"/>
                    <a:pt x="1438109" y="679378"/>
                    <a:pt x="1425639" y="667373"/>
                  </a:cubicBezTo>
                  <a:cubicBezTo>
                    <a:pt x="1413169" y="655368"/>
                    <a:pt x="1403316" y="640480"/>
                    <a:pt x="1396348" y="622976"/>
                  </a:cubicBezTo>
                  <a:cubicBezTo>
                    <a:pt x="1389447" y="605671"/>
                    <a:pt x="1385887" y="585072"/>
                    <a:pt x="1385887" y="561798"/>
                  </a:cubicBezTo>
                  <a:lnTo>
                    <a:pt x="1385887" y="228851"/>
                  </a:lnTo>
                  <a:lnTo>
                    <a:pt x="1493140" y="228851"/>
                  </a:lnTo>
                  <a:lnTo>
                    <a:pt x="1493140" y="548190"/>
                  </a:lnTo>
                  <a:cubicBezTo>
                    <a:pt x="1493140" y="558048"/>
                    <a:pt x="1494016" y="567844"/>
                    <a:pt x="1495625" y="577434"/>
                  </a:cubicBezTo>
                  <a:cubicBezTo>
                    <a:pt x="1497100" y="586219"/>
                    <a:pt x="1500184" y="594063"/>
                    <a:pt x="1504801" y="600903"/>
                  </a:cubicBezTo>
                  <a:cubicBezTo>
                    <a:pt x="1509294" y="607543"/>
                    <a:pt x="1515862" y="613117"/>
                    <a:pt x="1524306" y="617544"/>
                  </a:cubicBezTo>
                  <a:cubicBezTo>
                    <a:pt x="1538452" y="624922"/>
                    <a:pt x="1563725" y="626728"/>
                    <a:pt x="1592826" y="620558"/>
                  </a:cubicBezTo>
                  <a:cubicBezTo>
                    <a:pt x="1604753" y="618076"/>
                    <a:pt x="1617014" y="614855"/>
                    <a:pt x="1629284" y="611033"/>
                  </a:cubicBezTo>
                  <a:cubicBezTo>
                    <a:pt x="1641478" y="607209"/>
                    <a:pt x="1653349" y="602779"/>
                    <a:pt x="1664610" y="597750"/>
                  </a:cubicBezTo>
                  <a:cubicBezTo>
                    <a:pt x="1673987" y="593591"/>
                    <a:pt x="1682706" y="589369"/>
                    <a:pt x="1690683" y="585210"/>
                  </a:cubicBezTo>
                  <a:lnTo>
                    <a:pt x="1690683" y="228786"/>
                  </a:lnTo>
                  <a:lnTo>
                    <a:pt x="1797937" y="228786"/>
                  </a:lnTo>
                  <a:lnTo>
                    <a:pt x="1797937" y="693195"/>
                  </a:lnTo>
                  <a:close/>
                  <a:moveTo>
                    <a:pt x="331479" y="0"/>
                  </a:moveTo>
                  <a:cubicBezTo>
                    <a:pt x="344815" y="0"/>
                    <a:pt x="360236" y="536"/>
                    <a:pt x="377257" y="1609"/>
                  </a:cubicBezTo>
                  <a:cubicBezTo>
                    <a:pt x="394087" y="2749"/>
                    <a:pt x="410707" y="4163"/>
                    <a:pt x="427071" y="5907"/>
                  </a:cubicBezTo>
                  <a:cubicBezTo>
                    <a:pt x="443425" y="7650"/>
                    <a:pt x="458903" y="9658"/>
                    <a:pt x="473582" y="11804"/>
                  </a:cubicBezTo>
                  <a:cubicBezTo>
                    <a:pt x="488261" y="14017"/>
                    <a:pt x="500331" y="15967"/>
                    <a:pt x="509983" y="17711"/>
                  </a:cubicBezTo>
                  <a:lnTo>
                    <a:pt x="520769" y="19655"/>
                  </a:lnTo>
                  <a:lnTo>
                    <a:pt x="491354" y="116904"/>
                  </a:lnTo>
                  <a:lnTo>
                    <a:pt x="481959" y="114021"/>
                  </a:lnTo>
                  <a:cubicBezTo>
                    <a:pt x="470964" y="110600"/>
                    <a:pt x="456895" y="107112"/>
                    <a:pt x="440208" y="103491"/>
                  </a:cubicBezTo>
                  <a:cubicBezTo>
                    <a:pt x="423244" y="99870"/>
                    <a:pt x="405348" y="96586"/>
                    <a:pt x="386843" y="93836"/>
                  </a:cubicBezTo>
                  <a:cubicBezTo>
                    <a:pt x="368147" y="91019"/>
                    <a:pt x="349442" y="88675"/>
                    <a:pt x="330736" y="86730"/>
                  </a:cubicBezTo>
                  <a:cubicBezTo>
                    <a:pt x="312374" y="84785"/>
                    <a:pt x="295753" y="83837"/>
                    <a:pt x="281408" y="83837"/>
                  </a:cubicBezTo>
                  <a:cubicBezTo>
                    <a:pt x="257809" y="83837"/>
                    <a:pt x="235354" y="85783"/>
                    <a:pt x="214573" y="89539"/>
                  </a:cubicBezTo>
                  <a:cubicBezTo>
                    <a:pt x="194868" y="93160"/>
                    <a:pt x="176296" y="101884"/>
                    <a:pt x="159466" y="115500"/>
                  </a:cubicBezTo>
                  <a:cubicBezTo>
                    <a:pt x="150889" y="122208"/>
                    <a:pt x="143921" y="133208"/>
                    <a:pt x="138486" y="148298"/>
                  </a:cubicBezTo>
                  <a:cubicBezTo>
                    <a:pt x="132660" y="164528"/>
                    <a:pt x="127967" y="183442"/>
                    <a:pt x="124616" y="204434"/>
                  </a:cubicBezTo>
                  <a:cubicBezTo>
                    <a:pt x="121199" y="225629"/>
                    <a:pt x="118857" y="248707"/>
                    <a:pt x="117582" y="272988"/>
                  </a:cubicBezTo>
                  <a:cubicBezTo>
                    <a:pt x="116306" y="297334"/>
                    <a:pt x="115640" y="321681"/>
                    <a:pt x="115640" y="345291"/>
                  </a:cubicBezTo>
                  <a:cubicBezTo>
                    <a:pt x="115640" y="388351"/>
                    <a:pt x="118648" y="428193"/>
                    <a:pt x="124616" y="463674"/>
                  </a:cubicBezTo>
                  <a:cubicBezTo>
                    <a:pt x="130451" y="498686"/>
                    <a:pt x="139971" y="529069"/>
                    <a:pt x="152907" y="554087"/>
                  </a:cubicBezTo>
                  <a:cubicBezTo>
                    <a:pt x="165511" y="578434"/>
                    <a:pt x="181998" y="597555"/>
                    <a:pt x="201969" y="610902"/>
                  </a:cubicBezTo>
                  <a:cubicBezTo>
                    <a:pt x="221674" y="624048"/>
                    <a:pt x="246415" y="630687"/>
                    <a:pt x="275506" y="630687"/>
                  </a:cubicBezTo>
                  <a:cubicBezTo>
                    <a:pt x="290051" y="630687"/>
                    <a:pt x="305596" y="630151"/>
                    <a:pt x="321684" y="629078"/>
                  </a:cubicBezTo>
                  <a:cubicBezTo>
                    <a:pt x="338038" y="628072"/>
                    <a:pt x="354001" y="626664"/>
                    <a:pt x="369680" y="624920"/>
                  </a:cubicBezTo>
                  <a:cubicBezTo>
                    <a:pt x="385367" y="623244"/>
                    <a:pt x="400189" y="621300"/>
                    <a:pt x="414125" y="619153"/>
                  </a:cubicBezTo>
                  <a:cubicBezTo>
                    <a:pt x="424587" y="617543"/>
                    <a:pt x="433839" y="615926"/>
                    <a:pt x="441950" y="614316"/>
                  </a:cubicBezTo>
                  <a:lnTo>
                    <a:pt x="441950" y="416319"/>
                  </a:lnTo>
                  <a:lnTo>
                    <a:pt x="291736" y="408403"/>
                  </a:lnTo>
                  <a:lnTo>
                    <a:pt x="302788" y="355085"/>
                  </a:lnTo>
                  <a:lnTo>
                    <a:pt x="549269" y="355085"/>
                  </a:lnTo>
                  <a:lnTo>
                    <a:pt x="549269" y="642891"/>
                  </a:lnTo>
                  <a:lnTo>
                    <a:pt x="543634" y="645504"/>
                  </a:lnTo>
                  <a:cubicBezTo>
                    <a:pt x="529488" y="652144"/>
                    <a:pt x="511792" y="658921"/>
                    <a:pt x="491145" y="665495"/>
                  </a:cubicBezTo>
                  <a:cubicBezTo>
                    <a:pt x="470564" y="672067"/>
                    <a:pt x="447975" y="678172"/>
                    <a:pt x="424044" y="683604"/>
                  </a:cubicBezTo>
                  <a:cubicBezTo>
                    <a:pt x="400255" y="689038"/>
                    <a:pt x="374982" y="693529"/>
                    <a:pt x="349108" y="697083"/>
                  </a:cubicBezTo>
                  <a:cubicBezTo>
                    <a:pt x="323168" y="700638"/>
                    <a:pt x="297828" y="702385"/>
                    <a:pt x="273697" y="702385"/>
                  </a:cubicBezTo>
                  <a:cubicBezTo>
                    <a:pt x="224302" y="702385"/>
                    <a:pt x="181732" y="693597"/>
                    <a:pt x="147139" y="676294"/>
                  </a:cubicBezTo>
                  <a:cubicBezTo>
                    <a:pt x="112422" y="658921"/>
                    <a:pt x="83731" y="633970"/>
                    <a:pt x="61875" y="602177"/>
                  </a:cubicBezTo>
                  <a:cubicBezTo>
                    <a:pt x="40228" y="570720"/>
                    <a:pt x="24274" y="532756"/>
                    <a:pt x="14555" y="489226"/>
                  </a:cubicBezTo>
                  <a:cubicBezTo>
                    <a:pt x="4902" y="446300"/>
                    <a:pt x="0" y="398141"/>
                    <a:pt x="0" y="345356"/>
                  </a:cubicBezTo>
                  <a:cubicBezTo>
                    <a:pt x="0" y="292570"/>
                    <a:pt x="6844" y="244409"/>
                    <a:pt x="20314" y="202221"/>
                  </a:cubicBezTo>
                  <a:cubicBezTo>
                    <a:pt x="33860" y="159631"/>
                    <a:pt x="54698" y="122876"/>
                    <a:pt x="82180" y="92896"/>
                  </a:cubicBezTo>
                  <a:cubicBezTo>
                    <a:pt x="109728" y="62848"/>
                    <a:pt x="144797" y="39577"/>
                    <a:pt x="186291" y="23747"/>
                  </a:cubicBezTo>
                  <a:cubicBezTo>
                    <a:pt x="227576" y="7986"/>
                    <a:pt x="276372" y="0"/>
                    <a:pt x="331479" y="0"/>
                  </a:cubicBezTo>
                  <a:close/>
                  <a:moveTo>
                    <a:pt x="1107668" y="219075"/>
                  </a:moveTo>
                  <a:cubicBezTo>
                    <a:pt x="1143727" y="219075"/>
                    <a:pt x="1176168" y="224441"/>
                    <a:pt x="1204060" y="234971"/>
                  </a:cubicBezTo>
                  <a:cubicBezTo>
                    <a:pt x="1232208" y="245703"/>
                    <a:pt x="1256216" y="261599"/>
                    <a:pt x="1275387" y="282392"/>
                  </a:cubicBezTo>
                  <a:lnTo>
                    <a:pt x="1275387" y="282327"/>
                  </a:lnTo>
                  <a:cubicBezTo>
                    <a:pt x="1294493" y="303051"/>
                    <a:pt x="1308962" y="328673"/>
                    <a:pt x="1318481" y="358517"/>
                  </a:cubicBezTo>
                  <a:cubicBezTo>
                    <a:pt x="1327800" y="387963"/>
                    <a:pt x="1332560" y="422842"/>
                    <a:pt x="1332560" y="459665"/>
                  </a:cubicBezTo>
                  <a:cubicBezTo>
                    <a:pt x="1332560" y="496488"/>
                    <a:pt x="1327867" y="530093"/>
                    <a:pt x="1318481" y="559538"/>
                  </a:cubicBezTo>
                  <a:cubicBezTo>
                    <a:pt x="1308962" y="589384"/>
                    <a:pt x="1294483" y="615207"/>
                    <a:pt x="1275454" y="636268"/>
                  </a:cubicBezTo>
                  <a:cubicBezTo>
                    <a:pt x="1256282" y="657462"/>
                    <a:pt x="1232351" y="673829"/>
                    <a:pt x="1204193" y="684963"/>
                  </a:cubicBezTo>
                  <a:cubicBezTo>
                    <a:pt x="1176311" y="696030"/>
                    <a:pt x="1143793" y="701594"/>
                    <a:pt x="1107668" y="701594"/>
                  </a:cubicBezTo>
                  <a:cubicBezTo>
                    <a:pt x="1035407" y="701594"/>
                    <a:pt x="979168" y="680806"/>
                    <a:pt x="940358" y="639691"/>
                  </a:cubicBezTo>
                  <a:cubicBezTo>
                    <a:pt x="901672" y="598777"/>
                    <a:pt x="882100" y="538675"/>
                    <a:pt x="882100" y="461004"/>
                  </a:cubicBezTo>
                  <a:cubicBezTo>
                    <a:pt x="882100" y="424584"/>
                    <a:pt x="886793" y="391112"/>
                    <a:pt x="896179" y="361466"/>
                  </a:cubicBezTo>
                  <a:cubicBezTo>
                    <a:pt x="905632" y="331419"/>
                    <a:pt x="920120" y="305597"/>
                    <a:pt x="939215" y="284671"/>
                  </a:cubicBezTo>
                  <a:cubicBezTo>
                    <a:pt x="958387" y="263746"/>
                    <a:pt x="982319" y="247376"/>
                    <a:pt x="1010400" y="236041"/>
                  </a:cubicBezTo>
                  <a:cubicBezTo>
                    <a:pt x="1038349" y="224773"/>
                    <a:pt x="1071600" y="219075"/>
                    <a:pt x="1107668" y="219075"/>
                  </a:cubicBezTo>
                  <a:close/>
                  <a:moveTo>
                    <a:pt x="874627" y="319348"/>
                  </a:moveTo>
                  <a:lnTo>
                    <a:pt x="831791" y="315655"/>
                  </a:lnTo>
                  <a:cubicBezTo>
                    <a:pt x="811210" y="313912"/>
                    <a:pt x="790896" y="312638"/>
                    <a:pt x="778502" y="316260"/>
                  </a:cubicBezTo>
                  <a:cubicBezTo>
                    <a:pt x="773676" y="317735"/>
                    <a:pt x="768916" y="320021"/>
                    <a:pt x="764357" y="323106"/>
                  </a:cubicBezTo>
                  <a:cubicBezTo>
                    <a:pt x="759464" y="326460"/>
                    <a:pt x="754571" y="330487"/>
                    <a:pt x="749678" y="335114"/>
                  </a:cubicBezTo>
                  <a:cubicBezTo>
                    <a:pt x="745261" y="339407"/>
                    <a:pt x="740225" y="344167"/>
                    <a:pt x="734523" y="349532"/>
                  </a:cubicBezTo>
                  <a:lnTo>
                    <a:pt x="734523" y="693213"/>
                  </a:lnTo>
                  <a:lnTo>
                    <a:pt x="627280" y="693213"/>
                  </a:lnTo>
                  <a:lnTo>
                    <a:pt x="627280" y="228870"/>
                  </a:lnTo>
                  <a:lnTo>
                    <a:pt x="718645" y="228870"/>
                  </a:lnTo>
                  <a:lnTo>
                    <a:pt x="728831" y="286150"/>
                  </a:lnTo>
                  <a:cubicBezTo>
                    <a:pt x="729431" y="285345"/>
                    <a:pt x="730107" y="284537"/>
                    <a:pt x="730706" y="283732"/>
                  </a:cubicBezTo>
                  <a:cubicBezTo>
                    <a:pt x="736065" y="276823"/>
                    <a:pt x="741501" y="270250"/>
                    <a:pt x="747070" y="264012"/>
                  </a:cubicBezTo>
                  <a:cubicBezTo>
                    <a:pt x="752762" y="257641"/>
                    <a:pt x="758864" y="251671"/>
                    <a:pt x="765233" y="246171"/>
                  </a:cubicBezTo>
                  <a:cubicBezTo>
                    <a:pt x="772001" y="240337"/>
                    <a:pt x="779378" y="235713"/>
                    <a:pt x="787155" y="232293"/>
                  </a:cubicBezTo>
                  <a:cubicBezTo>
                    <a:pt x="799692" y="226726"/>
                    <a:pt x="814037" y="223029"/>
                    <a:pt x="829716" y="221419"/>
                  </a:cubicBezTo>
                  <a:cubicBezTo>
                    <a:pt x="844737" y="219877"/>
                    <a:pt x="861491" y="219075"/>
                    <a:pt x="879454" y="219075"/>
                  </a:cubicBezTo>
                  <a:lnTo>
                    <a:pt x="890915" y="219075"/>
                  </a:lnTo>
                  <a:lnTo>
                    <a:pt x="874627" y="319348"/>
                  </a:lnTo>
                  <a:close/>
                  <a:moveTo>
                    <a:pt x="1108877" y="288094"/>
                  </a:moveTo>
                  <a:cubicBezTo>
                    <a:pt x="1092456" y="288094"/>
                    <a:pt x="1077644" y="289701"/>
                    <a:pt x="1064841" y="292987"/>
                  </a:cubicBezTo>
                  <a:cubicBezTo>
                    <a:pt x="1052437" y="296139"/>
                    <a:pt x="1040500" y="301778"/>
                    <a:pt x="1029439" y="309693"/>
                  </a:cubicBezTo>
                  <a:cubicBezTo>
                    <a:pt x="1023537" y="313852"/>
                    <a:pt x="1018511" y="320558"/>
                    <a:pt x="1014494" y="329477"/>
                  </a:cubicBezTo>
                  <a:cubicBezTo>
                    <a:pt x="1010067" y="339471"/>
                    <a:pt x="1006174" y="351345"/>
                    <a:pt x="1003090" y="364759"/>
                  </a:cubicBezTo>
                  <a:cubicBezTo>
                    <a:pt x="1000005" y="378373"/>
                    <a:pt x="997806" y="393530"/>
                    <a:pt x="996531" y="409826"/>
                  </a:cubicBezTo>
                  <a:cubicBezTo>
                    <a:pt x="995255" y="426393"/>
                    <a:pt x="994589" y="443437"/>
                    <a:pt x="994589" y="460474"/>
                  </a:cubicBezTo>
                  <a:cubicBezTo>
                    <a:pt x="994589" y="492263"/>
                    <a:pt x="996788" y="519628"/>
                    <a:pt x="1001214" y="541828"/>
                  </a:cubicBezTo>
                  <a:cubicBezTo>
                    <a:pt x="1005441" y="563425"/>
                    <a:pt x="1012209" y="581269"/>
                    <a:pt x="1021195" y="594885"/>
                  </a:cubicBezTo>
                  <a:cubicBezTo>
                    <a:pt x="1030039" y="608165"/>
                    <a:pt x="1040967" y="617689"/>
                    <a:pt x="1054779" y="623860"/>
                  </a:cubicBezTo>
                  <a:cubicBezTo>
                    <a:pt x="1068791" y="630165"/>
                    <a:pt x="1086154" y="633385"/>
                    <a:pt x="1106326" y="633385"/>
                  </a:cubicBezTo>
                  <a:cubicBezTo>
                    <a:pt x="1123222" y="633385"/>
                    <a:pt x="1137901" y="631702"/>
                    <a:pt x="1149962" y="628482"/>
                  </a:cubicBezTo>
                  <a:cubicBezTo>
                    <a:pt x="1161690" y="625331"/>
                    <a:pt x="1173770" y="619298"/>
                    <a:pt x="1185697" y="610512"/>
                  </a:cubicBezTo>
                  <a:cubicBezTo>
                    <a:pt x="1198700" y="600786"/>
                    <a:pt x="1207753" y="583076"/>
                    <a:pt x="1212446" y="557724"/>
                  </a:cubicBezTo>
                  <a:cubicBezTo>
                    <a:pt x="1217539" y="530493"/>
                    <a:pt x="1220081" y="497960"/>
                    <a:pt x="1220081" y="461004"/>
                  </a:cubicBezTo>
                  <a:lnTo>
                    <a:pt x="1219947" y="461069"/>
                  </a:lnTo>
                  <a:cubicBezTo>
                    <a:pt x="1219947" y="400036"/>
                    <a:pt x="1210761" y="355098"/>
                    <a:pt x="1192656" y="327599"/>
                  </a:cubicBezTo>
                  <a:cubicBezTo>
                    <a:pt x="1175169" y="301040"/>
                    <a:pt x="1147754" y="288094"/>
                    <a:pt x="1108877" y="288094"/>
                  </a:cubicBezTo>
                  <a:close/>
                  <a:moveTo>
                    <a:pt x="2127093" y="306205"/>
                  </a:moveTo>
                  <a:cubicBezTo>
                    <a:pt x="2098802" y="294936"/>
                    <a:pt x="2061724" y="296208"/>
                    <a:pt x="2031158" y="303116"/>
                  </a:cubicBezTo>
                  <a:cubicBezTo>
                    <a:pt x="2017622" y="306202"/>
                    <a:pt x="2004152" y="310363"/>
                    <a:pt x="1991015" y="315459"/>
                  </a:cubicBezTo>
                  <a:lnTo>
                    <a:pt x="1991015" y="628222"/>
                  </a:lnTo>
                  <a:cubicBezTo>
                    <a:pt x="2001734" y="629764"/>
                    <a:pt x="2012129" y="630904"/>
                    <a:pt x="2022048" y="631775"/>
                  </a:cubicBezTo>
                  <a:cubicBezTo>
                    <a:pt x="2034518" y="632849"/>
                    <a:pt x="2048131" y="633385"/>
                    <a:pt x="2062467" y="633385"/>
                  </a:cubicBezTo>
                  <a:cubicBezTo>
                    <a:pt x="2082581" y="633385"/>
                    <a:pt x="2101286" y="631706"/>
                    <a:pt x="2118106" y="628352"/>
                  </a:cubicBezTo>
                  <a:cubicBezTo>
                    <a:pt x="2133994" y="625200"/>
                    <a:pt x="2146188" y="620235"/>
                    <a:pt x="2154441" y="613461"/>
                  </a:cubicBezTo>
                  <a:cubicBezTo>
                    <a:pt x="2157992" y="610173"/>
                    <a:pt x="2162286" y="604274"/>
                    <a:pt x="2166712" y="596159"/>
                  </a:cubicBezTo>
                  <a:cubicBezTo>
                    <a:pt x="2171328" y="587641"/>
                    <a:pt x="2175755" y="576570"/>
                    <a:pt x="2179905" y="563156"/>
                  </a:cubicBezTo>
                  <a:cubicBezTo>
                    <a:pt x="2184065" y="549609"/>
                    <a:pt x="2187416" y="533513"/>
                    <a:pt x="2189967" y="515271"/>
                  </a:cubicBezTo>
                  <a:cubicBezTo>
                    <a:pt x="2192518" y="496894"/>
                    <a:pt x="2193784" y="476032"/>
                    <a:pt x="2193784" y="453228"/>
                  </a:cubicBezTo>
                  <a:cubicBezTo>
                    <a:pt x="2193784" y="424789"/>
                    <a:pt x="2190900" y="400304"/>
                    <a:pt x="2185341" y="380451"/>
                  </a:cubicBezTo>
                  <a:cubicBezTo>
                    <a:pt x="2179905" y="361001"/>
                    <a:pt x="2172062" y="344907"/>
                    <a:pt x="2162143" y="332565"/>
                  </a:cubicBezTo>
                  <a:cubicBezTo>
                    <a:pt x="2152424" y="320492"/>
                    <a:pt x="2140629" y="311637"/>
                    <a:pt x="2127093" y="306205"/>
                  </a:cubicBezTo>
                  <a:close/>
                  <a:moveTo>
                    <a:pt x="291727" y="408478"/>
                  </a:moveTo>
                  <a:lnTo>
                    <a:pt x="291660" y="408403"/>
                  </a:lnTo>
                  <a:lnTo>
                    <a:pt x="291736" y="408403"/>
                  </a:lnTo>
                  <a:lnTo>
                    <a:pt x="291727" y="40847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
        <p:nvSpPr>
          <p:cNvPr id="21" name="Google Shape;21;p2"/>
          <p:cNvSpPr txBox="1">
            <a:spLocks noGrp="1"/>
          </p:cNvSpPr>
          <p:nvPr>
            <p:ph type="dt" idx="10"/>
          </p:nvPr>
        </p:nvSpPr>
        <p:spPr>
          <a:xfrm>
            <a:off x="915387" y="6066000"/>
            <a:ext cx="2743200"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txBox="1"/>
          <p:nvPr/>
        </p:nvSpPr>
        <p:spPr>
          <a:xfrm>
            <a:off x="9540498" y="6116519"/>
            <a:ext cx="770329" cy="246221"/>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fr-FR" sz="1000">
                <a:solidFill>
                  <a:schemeClr val="dk1"/>
                </a:solidFill>
                <a:latin typeface="Instrument Sans"/>
                <a:ea typeface="Instrument Sans"/>
                <a:cs typeface="Instrument Sans"/>
                <a:sym typeface="Instrument Sans"/>
              </a:rPr>
              <a:t>Membre d’</a:t>
            </a:r>
            <a:endParaRPr/>
          </a:p>
        </p:txBody>
      </p:sp>
      <p:cxnSp>
        <p:nvCxnSpPr>
          <p:cNvPr id="23" name="Google Shape;23;p2"/>
          <p:cNvCxnSpPr/>
          <p:nvPr/>
        </p:nvCxnSpPr>
        <p:spPr>
          <a:xfrm>
            <a:off x="911226" y="5937568"/>
            <a:ext cx="10369350" cy="0"/>
          </a:xfrm>
          <a:prstGeom prst="straightConnector1">
            <a:avLst/>
          </a:prstGeom>
          <a:noFill/>
          <a:ln w="19050" cap="flat" cmpd="sng">
            <a:solidFill>
              <a:schemeClr val="dk1">
                <a:alpha val="20000"/>
              </a:schemeClr>
            </a:solidFill>
            <a:prstDash val="solid"/>
            <a:miter lim="800000"/>
            <a:headEnd type="none" w="sm" len="sm"/>
            <a:tailEnd type="none" w="sm" len="sm"/>
          </a:ln>
        </p:spPr>
      </p:cxnSp>
      <p:sp>
        <p:nvSpPr>
          <p:cNvPr id="24" name="Google Shape;24;p2"/>
          <p:cNvSpPr txBox="1"/>
          <p:nvPr/>
        </p:nvSpPr>
        <p:spPr>
          <a:xfrm>
            <a:off x="9540498" y="636087"/>
            <a:ext cx="1767738" cy="923330"/>
          </a:xfrm>
          <a:prstGeom prst="rect">
            <a:avLst/>
          </a:prstGeom>
          <a:noFill/>
          <a:ln>
            <a:noFill/>
          </a:ln>
        </p:spPr>
        <p:txBody>
          <a:bodyPr spcFirstLastPara="1" wrap="square" lIns="0" tIns="45700" rIns="91425" bIns="45700" anchor="t" anchorCtr="0">
            <a:spAutoFit/>
          </a:bodyPr>
          <a:lstStyle/>
          <a:p>
            <a:pPr marL="0" marR="0" lvl="0" indent="0" algn="l" rtl="0">
              <a:spcBef>
                <a:spcPts val="0"/>
              </a:spcBef>
              <a:spcAft>
                <a:spcPts val="0"/>
              </a:spcAft>
              <a:buNone/>
            </a:pPr>
            <a:r>
              <a:rPr lang="fr-FR" sz="1800" b="1">
                <a:solidFill>
                  <a:schemeClr val="dk1"/>
                </a:solidFill>
                <a:latin typeface="Instrument Sans"/>
                <a:ea typeface="Instrument Sans"/>
                <a:cs typeface="Instrument Sans"/>
                <a:sym typeface="Instrument Sans"/>
              </a:rPr>
              <a:t>Empowering</a:t>
            </a:r>
            <a:br>
              <a:rPr lang="fr-FR" sz="1800" b="1">
                <a:solidFill>
                  <a:schemeClr val="dk1"/>
                </a:solidFill>
                <a:latin typeface="Instrument Sans"/>
                <a:ea typeface="Instrument Sans"/>
                <a:cs typeface="Instrument Sans"/>
                <a:sym typeface="Instrument Sans"/>
              </a:rPr>
            </a:br>
            <a:r>
              <a:rPr lang="fr-FR" sz="1800" b="1">
                <a:solidFill>
                  <a:schemeClr val="dk1"/>
                </a:solidFill>
                <a:latin typeface="Instrument Sans"/>
                <a:ea typeface="Instrument Sans"/>
                <a:cs typeface="Instrument Sans"/>
                <a:sym typeface="Instrument Sans"/>
              </a:rPr>
              <a:t>your business</a:t>
            </a:r>
            <a:br>
              <a:rPr lang="fr-FR" sz="1800" b="1">
                <a:solidFill>
                  <a:schemeClr val="dk1"/>
                </a:solidFill>
                <a:latin typeface="Instrument Sans"/>
                <a:ea typeface="Instrument Sans"/>
                <a:cs typeface="Instrument Sans"/>
                <a:sym typeface="Instrument Sans"/>
              </a:rPr>
            </a:br>
            <a:r>
              <a:rPr lang="fr-FR" sz="1800" b="1">
                <a:solidFill>
                  <a:schemeClr val="accent1"/>
                </a:solidFill>
                <a:latin typeface="Instrument Sans"/>
                <a:ea typeface="Instrument Sans"/>
                <a:cs typeface="Instrument Sans"/>
                <a:sym typeface="Instrument Sans"/>
              </a:rPr>
              <a:t>together</a:t>
            </a:r>
            <a:endParaRPr sz="1800">
              <a:solidFill>
                <a:schemeClr val="accent1"/>
              </a:solidFill>
              <a:latin typeface="Instrument Sans"/>
              <a:ea typeface="Instrument Sans"/>
              <a:cs typeface="Instrument Sans"/>
              <a:sym typeface="Instrument Sans"/>
            </a:endParaRPr>
          </a:p>
        </p:txBody>
      </p:sp>
      <p:grpSp>
        <p:nvGrpSpPr>
          <p:cNvPr id="25" name="Google Shape;25;p2"/>
          <p:cNvGrpSpPr/>
          <p:nvPr/>
        </p:nvGrpSpPr>
        <p:grpSpPr>
          <a:xfrm>
            <a:off x="968161" y="681765"/>
            <a:ext cx="1621402" cy="370606"/>
            <a:chOff x="965158" y="2726221"/>
            <a:chExt cx="2666999" cy="609600"/>
          </a:xfrm>
        </p:grpSpPr>
        <p:sp>
          <p:nvSpPr>
            <p:cNvPr id="26" name="Google Shape;26;p2"/>
            <p:cNvSpPr/>
            <p:nvPr/>
          </p:nvSpPr>
          <p:spPr>
            <a:xfrm>
              <a:off x="965158" y="2726221"/>
              <a:ext cx="616921" cy="609600"/>
            </a:xfrm>
            <a:custGeom>
              <a:avLst/>
              <a:gdLst/>
              <a:ahLst/>
              <a:cxnLst/>
              <a:rect l="l" t="t" r="r" b="b"/>
              <a:pathLst>
                <a:path w="616921" h="609600" extrusionOk="0">
                  <a:moveTo>
                    <a:pt x="73158" y="609600"/>
                  </a:moveTo>
                  <a:lnTo>
                    <a:pt x="70303" y="609600"/>
                  </a:lnTo>
                  <a:cubicBezTo>
                    <a:pt x="31475" y="609599"/>
                    <a:pt x="0" y="578553"/>
                    <a:pt x="0" y="540237"/>
                  </a:cubicBezTo>
                  <a:lnTo>
                    <a:pt x="0" y="383967"/>
                  </a:lnTo>
                  <a:cubicBezTo>
                    <a:pt x="0" y="345651"/>
                    <a:pt x="31475" y="314605"/>
                    <a:pt x="70303" y="314604"/>
                  </a:cubicBezTo>
                  <a:lnTo>
                    <a:pt x="73158" y="314604"/>
                  </a:lnTo>
                  <a:lnTo>
                    <a:pt x="73158" y="609600"/>
                  </a:lnTo>
                  <a:close/>
                  <a:moveTo>
                    <a:pt x="207155" y="609600"/>
                  </a:moveTo>
                  <a:lnTo>
                    <a:pt x="89452" y="609600"/>
                  </a:lnTo>
                  <a:lnTo>
                    <a:pt x="89452" y="314604"/>
                  </a:lnTo>
                  <a:lnTo>
                    <a:pt x="207155" y="314604"/>
                  </a:lnTo>
                  <a:lnTo>
                    <a:pt x="207155" y="609600"/>
                  </a:lnTo>
                  <a:close/>
                  <a:moveTo>
                    <a:pt x="228741" y="314604"/>
                  </a:moveTo>
                  <a:cubicBezTo>
                    <a:pt x="267569" y="314604"/>
                    <a:pt x="299044" y="345650"/>
                    <a:pt x="299044" y="383967"/>
                  </a:cubicBezTo>
                  <a:lnTo>
                    <a:pt x="299044" y="540237"/>
                  </a:lnTo>
                  <a:cubicBezTo>
                    <a:pt x="299044" y="578554"/>
                    <a:pt x="267569" y="609600"/>
                    <a:pt x="228741" y="609600"/>
                  </a:cubicBezTo>
                  <a:lnTo>
                    <a:pt x="223931" y="609600"/>
                  </a:lnTo>
                  <a:lnTo>
                    <a:pt x="223931" y="314604"/>
                  </a:lnTo>
                  <a:lnTo>
                    <a:pt x="228741" y="314604"/>
                  </a:lnTo>
                  <a:close/>
                  <a:moveTo>
                    <a:pt x="391091" y="609600"/>
                  </a:moveTo>
                  <a:lnTo>
                    <a:pt x="388236" y="609600"/>
                  </a:lnTo>
                  <a:cubicBezTo>
                    <a:pt x="349407" y="609600"/>
                    <a:pt x="317933" y="578554"/>
                    <a:pt x="317933" y="540237"/>
                  </a:cubicBezTo>
                  <a:lnTo>
                    <a:pt x="317933" y="383967"/>
                  </a:lnTo>
                  <a:cubicBezTo>
                    <a:pt x="317933" y="345650"/>
                    <a:pt x="349407" y="314604"/>
                    <a:pt x="388236" y="314604"/>
                  </a:cubicBezTo>
                  <a:lnTo>
                    <a:pt x="391091" y="314604"/>
                  </a:lnTo>
                  <a:lnTo>
                    <a:pt x="391091" y="609600"/>
                  </a:lnTo>
                  <a:close/>
                  <a:moveTo>
                    <a:pt x="525033" y="609600"/>
                  </a:moveTo>
                  <a:lnTo>
                    <a:pt x="407330" y="609600"/>
                  </a:lnTo>
                  <a:lnTo>
                    <a:pt x="407330" y="314604"/>
                  </a:lnTo>
                  <a:lnTo>
                    <a:pt x="525033" y="314604"/>
                  </a:lnTo>
                  <a:lnTo>
                    <a:pt x="525033" y="609600"/>
                  </a:lnTo>
                  <a:close/>
                  <a:moveTo>
                    <a:pt x="546619" y="314604"/>
                  </a:moveTo>
                  <a:cubicBezTo>
                    <a:pt x="585447" y="314605"/>
                    <a:pt x="616922" y="345651"/>
                    <a:pt x="616922" y="383967"/>
                  </a:cubicBezTo>
                  <a:lnTo>
                    <a:pt x="616922" y="540237"/>
                  </a:lnTo>
                  <a:cubicBezTo>
                    <a:pt x="616922" y="578553"/>
                    <a:pt x="585447" y="609599"/>
                    <a:pt x="546619" y="609600"/>
                  </a:cubicBezTo>
                  <a:lnTo>
                    <a:pt x="541800" y="609600"/>
                  </a:lnTo>
                  <a:lnTo>
                    <a:pt x="541800" y="314604"/>
                  </a:lnTo>
                  <a:lnTo>
                    <a:pt x="546619" y="314604"/>
                  </a:lnTo>
                  <a:close/>
                  <a:moveTo>
                    <a:pt x="73158" y="294996"/>
                  </a:moveTo>
                  <a:lnTo>
                    <a:pt x="70303" y="294996"/>
                  </a:lnTo>
                  <a:cubicBezTo>
                    <a:pt x="31475" y="294995"/>
                    <a:pt x="0" y="263949"/>
                    <a:pt x="0" y="225633"/>
                  </a:cubicBezTo>
                  <a:lnTo>
                    <a:pt x="0" y="69363"/>
                  </a:lnTo>
                  <a:cubicBezTo>
                    <a:pt x="0" y="31046"/>
                    <a:pt x="31475" y="1"/>
                    <a:pt x="70303" y="0"/>
                  </a:cubicBezTo>
                  <a:lnTo>
                    <a:pt x="73158" y="0"/>
                  </a:lnTo>
                  <a:lnTo>
                    <a:pt x="73158" y="294996"/>
                  </a:lnTo>
                  <a:close/>
                  <a:moveTo>
                    <a:pt x="207155" y="294996"/>
                  </a:moveTo>
                  <a:lnTo>
                    <a:pt x="89452" y="294996"/>
                  </a:lnTo>
                  <a:lnTo>
                    <a:pt x="89452" y="0"/>
                  </a:lnTo>
                  <a:lnTo>
                    <a:pt x="207155" y="0"/>
                  </a:lnTo>
                  <a:lnTo>
                    <a:pt x="207155" y="294996"/>
                  </a:lnTo>
                  <a:close/>
                  <a:moveTo>
                    <a:pt x="228741" y="0"/>
                  </a:moveTo>
                  <a:cubicBezTo>
                    <a:pt x="267569" y="0"/>
                    <a:pt x="299044" y="31046"/>
                    <a:pt x="299044" y="69363"/>
                  </a:cubicBezTo>
                  <a:lnTo>
                    <a:pt x="299044" y="225633"/>
                  </a:lnTo>
                  <a:cubicBezTo>
                    <a:pt x="299044" y="263950"/>
                    <a:pt x="267569" y="294996"/>
                    <a:pt x="228741" y="294996"/>
                  </a:cubicBezTo>
                  <a:lnTo>
                    <a:pt x="223931" y="294996"/>
                  </a:lnTo>
                  <a:lnTo>
                    <a:pt x="223931" y="0"/>
                  </a:lnTo>
                  <a:lnTo>
                    <a:pt x="228741" y="0"/>
                  </a:lnTo>
                  <a:close/>
                  <a:moveTo>
                    <a:pt x="391091" y="294996"/>
                  </a:moveTo>
                  <a:lnTo>
                    <a:pt x="388236" y="294996"/>
                  </a:lnTo>
                  <a:cubicBezTo>
                    <a:pt x="349407" y="294996"/>
                    <a:pt x="317933" y="263950"/>
                    <a:pt x="317933" y="225633"/>
                  </a:cubicBezTo>
                  <a:lnTo>
                    <a:pt x="317933" y="69363"/>
                  </a:lnTo>
                  <a:cubicBezTo>
                    <a:pt x="317933" y="31046"/>
                    <a:pt x="349407" y="0"/>
                    <a:pt x="388236" y="0"/>
                  </a:cubicBezTo>
                  <a:lnTo>
                    <a:pt x="391091" y="0"/>
                  </a:lnTo>
                  <a:lnTo>
                    <a:pt x="391091" y="294996"/>
                  </a:lnTo>
                  <a:close/>
                  <a:moveTo>
                    <a:pt x="525033" y="294996"/>
                  </a:moveTo>
                  <a:lnTo>
                    <a:pt x="407330" y="294996"/>
                  </a:lnTo>
                  <a:lnTo>
                    <a:pt x="407330" y="0"/>
                  </a:lnTo>
                  <a:lnTo>
                    <a:pt x="525033" y="0"/>
                  </a:lnTo>
                  <a:lnTo>
                    <a:pt x="525033" y="294996"/>
                  </a:lnTo>
                  <a:close/>
                  <a:moveTo>
                    <a:pt x="546619" y="0"/>
                  </a:moveTo>
                  <a:cubicBezTo>
                    <a:pt x="585447" y="1"/>
                    <a:pt x="616922" y="31046"/>
                    <a:pt x="616922" y="69363"/>
                  </a:cubicBezTo>
                  <a:lnTo>
                    <a:pt x="616922" y="225633"/>
                  </a:lnTo>
                  <a:cubicBezTo>
                    <a:pt x="616922" y="263949"/>
                    <a:pt x="585447" y="294995"/>
                    <a:pt x="546619" y="294996"/>
                  </a:cubicBezTo>
                  <a:lnTo>
                    <a:pt x="541800" y="294996"/>
                  </a:lnTo>
                  <a:lnTo>
                    <a:pt x="541800" y="0"/>
                  </a:lnTo>
                  <a:lnTo>
                    <a:pt x="546619" y="0"/>
                  </a:ln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27" name="Google Shape;27;p2"/>
            <p:cNvSpPr/>
            <p:nvPr/>
          </p:nvSpPr>
          <p:spPr>
            <a:xfrm>
              <a:off x="1773784" y="2795216"/>
              <a:ext cx="1858373" cy="476520"/>
            </a:xfrm>
            <a:custGeom>
              <a:avLst/>
              <a:gdLst/>
              <a:ahLst/>
              <a:cxnLst/>
              <a:rect l="l" t="t" r="r" b="b"/>
              <a:pathLst>
                <a:path w="1858373" h="476520" extrusionOk="0">
                  <a:moveTo>
                    <a:pt x="1565335" y="152139"/>
                  </a:moveTo>
                  <a:cubicBezTo>
                    <a:pt x="1589851" y="147969"/>
                    <a:pt x="1614841" y="148070"/>
                    <a:pt x="1633880" y="153349"/>
                  </a:cubicBezTo>
                  <a:cubicBezTo>
                    <a:pt x="1644349" y="156252"/>
                    <a:pt x="1653384" y="161218"/>
                    <a:pt x="1660645" y="168185"/>
                  </a:cubicBezTo>
                  <a:cubicBezTo>
                    <a:pt x="1667906" y="175100"/>
                    <a:pt x="1673477" y="184386"/>
                    <a:pt x="1677160" y="195681"/>
                  </a:cubicBezTo>
                  <a:cubicBezTo>
                    <a:pt x="1680690" y="206714"/>
                    <a:pt x="1682531" y="220339"/>
                    <a:pt x="1682531" y="236227"/>
                  </a:cubicBezTo>
                  <a:lnTo>
                    <a:pt x="1682531" y="381762"/>
                  </a:lnTo>
                  <a:cubicBezTo>
                    <a:pt x="1682531" y="412855"/>
                    <a:pt x="1689156" y="428644"/>
                    <a:pt x="1702311" y="428644"/>
                  </a:cubicBezTo>
                  <a:lnTo>
                    <a:pt x="1702254" y="428746"/>
                  </a:lnTo>
                  <a:cubicBezTo>
                    <a:pt x="1709771" y="428746"/>
                    <a:pt x="1719984" y="427005"/>
                    <a:pt x="1732550" y="423574"/>
                  </a:cubicBezTo>
                  <a:lnTo>
                    <a:pt x="1739127" y="421779"/>
                  </a:lnTo>
                  <a:lnTo>
                    <a:pt x="1739127" y="450865"/>
                  </a:lnTo>
                  <a:lnTo>
                    <a:pt x="1736346" y="452345"/>
                  </a:lnTo>
                  <a:cubicBezTo>
                    <a:pt x="1726722" y="457465"/>
                    <a:pt x="1716035" y="462476"/>
                    <a:pt x="1704674" y="467227"/>
                  </a:cubicBezTo>
                  <a:cubicBezTo>
                    <a:pt x="1692782" y="472241"/>
                    <a:pt x="1680111" y="474781"/>
                    <a:pt x="1666957" y="474781"/>
                  </a:cubicBezTo>
                  <a:cubicBezTo>
                    <a:pt x="1659126" y="474780"/>
                    <a:pt x="1652226" y="473457"/>
                    <a:pt x="1646551" y="470976"/>
                  </a:cubicBezTo>
                  <a:cubicBezTo>
                    <a:pt x="1640818" y="468443"/>
                    <a:pt x="1635978" y="465009"/>
                    <a:pt x="1632248" y="460734"/>
                  </a:cubicBezTo>
                  <a:cubicBezTo>
                    <a:pt x="1628670" y="456722"/>
                    <a:pt x="1625670" y="452185"/>
                    <a:pt x="1623402" y="447275"/>
                  </a:cubicBezTo>
                  <a:cubicBezTo>
                    <a:pt x="1622244" y="444742"/>
                    <a:pt x="1621143" y="442209"/>
                    <a:pt x="1620146" y="439675"/>
                  </a:cubicBezTo>
                  <a:cubicBezTo>
                    <a:pt x="1614357" y="443476"/>
                    <a:pt x="1608786" y="447174"/>
                    <a:pt x="1603366" y="450764"/>
                  </a:cubicBezTo>
                  <a:cubicBezTo>
                    <a:pt x="1596106" y="455619"/>
                    <a:pt x="1588266" y="459994"/>
                    <a:pt x="1580170" y="463795"/>
                  </a:cubicBezTo>
                  <a:cubicBezTo>
                    <a:pt x="1572017" y="467648"/>
                    <a:pt x="1563181" y="470709"/>
                    <a:pt x="1553975" y="473032"/>
                  </a:cubicBezTo>
                  <a:cubicBezTo>
                    <a:pt x="1544664" y="475354"/>
                    <a:pt x="1534148" y="476520"/>
                    <a:pt x="1522787" y="476520"/>
                  </a:cubicBezTo>
                  <a:cubicBezTo>
                    <a:pt x="1496487" y="476520"/>
                    <a:pt x="1475388" y="469075"/>
                    <a:pt x="1460022" y="454400"/>
                  </a:cubicBezTo>
                  <a:cubicBezTo>
                    <a:pt x="1444618" y="439619"/>
                    <a:pt x="1436778" y="417340"/>
                    <a:pt x="1436778" y="388098"/>
                  </a:cubicBezTo>
                  <a:cubicBezTo>
                    <a:pt x="1436778" y="372684"/>
                    <a:pt x="1439094" y="358956"/>
                    <a:pt x="1443621" y="347291"/>
                  </a:cubicBezTo>
                  <a:cubicBezTo>
                    <a:pt x="1448253" y="335309"/>
                    <a:pt x="1455770" y="325179"/>
                    <a:pt x="1465973" y="317051"/>
                  </a:cubicBezTo>
                  <a:cubicBezTo>
                    <a:pt x="1476024" y="309079"/>
                    <a:pt x="1489179" y="302952"/>
                    <a:pt x="1505010" y="298940"/>
                  </a:cubicBezTo>
                  <a:cubicBezTo>
                    <a:pt x="1520528" y="294981"/>
                    <a:pt x="1539672" y="292656"/>
                    <a:pt x="1561976" y="292075"/>
                  </a:cubicBezTo>
                  <a:lnTo>
                    <a:pt x="1611785" y="290438"/>
                  </a:lnTo>
                  <a:lnTo>
                    <a:pt x="1611785" y="241614"/>
                  </a:lnTo>
                  <a:cubicBezTo>
                    <a:pt x="1611785" y="226093"/>
                    <a:pt x="1608738" y="214738"/>
                    <a:pt x="1602787" y="207876"/>
                  </a:cubicBezTo>
                  <a:cubicBezTo>
                    <a:pt x="1592537" y="196157"/>
                    <a:pt x="1568439" y="194575"/>
                    <a:pt x="1531243" y="204183"/>
                  </a:cubicBezTo>
                  <a:cubicBezTo>
                    <a:pt x="1514938" y="208353"/>
                    <a:pt x="1498689" y="213897"/>
                    <a:pt x="1482915" y="220600"/>
                  </a:cubicBezTo>
                  <a:lnTo>
                    <a:pt x="1477913" y="222712"/>
                  </a:lnTo>
                  <a:lnTo>
                    <a:pt x="1463505" y="184389"/>
                  </a:lnTo>
                  <a:lnTo>
                    <a:pt x="1468241" y="182491"/>
                  </a:lnTo>
                  <a:cubicBezTo>
                    <a:pt x="1477808" y="178638"/>
                    <a:pt x="1488011" y="174618"/>
                    <a:pt x="1498480" y="170659"/>
                  </a:cubicBezTo>
                  <a:cubicBezTo>
                    <a:pt x="1509215" y="166596"/>
                    <a:pt x="1520205" y="162956"/>
                    <a:pt x="1531300" y="159841"/>
                  </a:cubicBezTo>
                  <a:cubicBezTo>
                    <a:pt x="1542452" y="156674"/>
                    <a:pt x="1553927" y="154093"/>
                    <a:pt x="1565335" y="152139"/>
                  </a:cubicBezTo>
                  <a:close/>
                  <a:moveTo>
                    <a:pt x="750657" y="149182"/>
                  </a:moveTo>
                  <a:cubicBezTo>
                    <a:pt x="775277" y="149182"/>
                    <a:pt x="797372" y="152765"/>
                    <a:pt x="816354" y="159943"/>
                  </a:cubicBezTo>
                  <a:cubicBezTo>
                    <a:pt x="835451" y="167175"/>
                    <a:pt x="851756" y="177948"/>
                    <a:pt x="864750" y="191988"/>
                  </a:cubicBezTo>
                  <a:lnTo>
                    <a:pt x="864806" y="192044"/>
                  </a:lnTo>
                  <a:cubicBezTo>
                    <a:pt x="877743" y="206032"/>
                    <a:pt x="887585" y="223396"/>
                    <a:pt x="894058" y="243613"/>
                  </a:cubicBezTo>
                  <a:cubicBezTo>
                    <a:pt x="900417" y="263619"/>
                    <a:pt x="903673" y="287326"/>
                    <a:pt x="903673" y="312400"/>
                  </a:cubicBezTo>
                  <a:cubicBezTo>
                    <a:pt x="903673" y="337472"/>
                    <a:pt x="900417" y="360278"/>
                    <a:pt x="894058" y="380284"/>
                  </a:cubicBezTo>
                  <a:cubicBezTo>
                    <a:pt x="887585" y="400449"/>
                    <a:pt x="877743" y="417929"/>
                    <a:pt x="864806" y="432235"/>
                  </a:cubicBezTo>
                  <a:cubicBezTo>
                    <a:pt x="851813" y="446538"/>
                    <a:pt x="835508" y="457623"/>
                    <a:pt x="816411" y="465172"/>
                  </a:cubicBezTo>
                  <a:cubicBezTo>
                    <a:pt x="797420" y="472615"/>
                    <a:pt x="775324" y="476417"/>
                    <a:pt x="750657" y="476417"/>
                  </a:cubicBezTo>
                  <a:cubicBezTo>
                    <a:pt x="701484" y="476417"/>
                    <a:pt x="663187" y="462322"/>
                    <a:pt x="636830" y="434503"/>
                  </a:cubicBezTo>
                  <a:cubicBezTo>
                    <a:pt x="610530" y="406790"/>
                    <a:pt x="597224" y="365981"/>
                    <a:pt x="597224" y="313246"/>
                  </a:cubicBezTo>
                  <a:cubicBezTo>
                    <a:pt x="597224" y="288541"/>
                    <a:pt x="600489" y="265787"/>
                    <a:pt x="606857" y="245623"/>
                  </a:cubicBezTo>
                  <a:cubicBezTo>
                    <a:pt x="613330" y="225247"/>
                    <a:pt x="623163" y="207772"/>
                    <a:pt x="636099" y="193626"/>
                  </a:cubicBezTo>
                  <a:cubicBezTo>
                    <a:pt x="649093" y="179427"/>
                    <a:pt x="665342" y="168342"/>
                    <a:pt x="684438" y="160688"/>
                  </a:cubicBezTo>
                  <a:cubicBezTo>
                    <a:pt x="703420" y="153034"/>
                    <a:pt x="726047" y="149182"/>
                    <a:pt x="750657" y="149182"/>
                  </a:cubicBezTo>
                  <a:close/>
                  <a:moveTo>
                    <a:pt x="1071267" y="149182"/>
                  </a:moveTo>
                  <a:cubicBezTo>
                    <a:pt x="1084146" y="149182"/>
                    <a:pt x="1097937" y="150019"/>
                    <a:pt x="1112240" y="151656"/>
                  </a:cubicBezTo>
                  <a:cubicBezTo>
                    <a:pt x="1126391" y="153292"/>
                    <a:pt x="1140067" y="155197"/>
                    <a:pt x="1152843" y="157255"/>
                  </a:cubicBezTo>
                  <a:lnTo>
                    <a:pt x="1158215" y="158102"/>
                  </a:lnTo>
                  <a:lnTo>
                    <a:pt x="1147110" y="212787"/>
                  </a:lnTo>
                  <a:lnTo>
                    <a:pt x="1141795" y="211466"/>
                  </a:lnTo>
                  <a:cubicBezTo>
                    <a:pt x="1135958" y="210041"/>
                    <a:pt x="1129381" y="208563"/>
                    <a:pt x="1122386" y="207085"/>
                  </a:cubicBezTo>
                  <a:cubicBezTo>
                    <a:pt x="1115343" y="205607"/>
                    <a:pt x="1107978" y="204293"/>
                    <a:pt x="1100556" y="203132"/>
                  </a:cubicBezTo>
                  <a:cubicBezTo>
                    <a:pt x="1093087" y="201970"/>
                    <a:pt x="1085826" y="201015"/>
                    <a:pt x="1078935" y="200276"/>
                  </a:cubicBezTo>
                  <a:cubicBezTo>
                    <a:pt x="1072054" y="199538"/>
                    <a:pt x="1065999" y="199169"/>
                    <a:pt x="1060959" y="199169"/>
                  </a:cubicBezTo>
                  <a:cubicBezTo>
                    <a:pt x="1049494" y="199169"/>
                    <a:pt x="1040487" y="199800"/>
                    <a:pt x="1034337" y="201067"/>
                  </a:cubicBezTo>
                  <a:cubicBezTo>
                    <a:pt x="1028547" y="202228"/>
                    <a:pt x="1024181" y="203920"/>
                    <a:pt x="1021239" y="206137"/>
                  </a:cubicBezTo>
                  <a:cubicBezTo>
                    <a:pt x="1018714" y="207984"/>
                    <a:pt x="1016873" y="210469"/>
                    <a:pt x="1015611" y="213847"/>
                  </a:cubicBezTo>
                  <a:cubicBezTo>
                    <a:pt x="1014244" y="217543"/>
                    <a:pt x="1013513" y="222719"/>
                    <a:pt x="1013513" y="229158"/>
                  </a:cubicBezTo>
                  <a:cubicBezTo>
                    <a:pt x="1013513" y="236968"/>
                    <a:pt x="1016769" y="243145"/>
                    <a:pt x="1023441" y="248106"/>
                  </a:cubicBezTo>
                  <a:cubicBezTo>
                    <a:pt x="1031072" y="253754"/>
                    <a:pt x="1040914" y="258923"/>
                    <a:pt x="1052588" y="263463"/>
                  </a:cubicBezTo>
                  <a:cubicBezTo>
                    <a:pt x="1064784" y="268214"/>
                    <a:pt x="1077939" y="273077"/>
                    <a:pt x="1091720" y="277881"/>
                  </a:cubicBezTo>
                  <a:cubicBezTo>
                    <a:pt x="1105975" y="282843"/>
                    <a:pt x="1119500" y="289178"/>
                    <a:pt x="1131962" y="296568"/>
                  </a:cubicBezTo>
                  <a:lnTo>
                    <a:pt x="1131905" y="296512"/>
                  </a:lnTo>
                  <a:cubicBezTo>
                    <a:pt x="1144633" y="304113"/>
                    <a:pt x="1155367" y="313665"/>
                    <a:pt x="1163786" y="325013"/>
                  </a:cubicBezTo>
                  <a:cubicBezTo>
                    <a:pt x="1172461" y="336731"/>
                    <a:pt x="1176874" y="351780"/>
                    <a:pt x="1176874" y="369727"/>
                  </a:cubicBezTo>
                  <a:cubicBezTo>
                    <a:pt x="1176874" y="385563"/>
                    <a:pt x="1174093" y="399397"/>
                    <a:pt x="1168569" y="410905"/>
                  </a:cubicBezTo>
                  <a:cubicBezTo>
                    <a:pt x="1163159" y="422253"/>
                    <a:pt x="1155794" y="432389"/>
                    <a:pt x="1146749" y="441098"/>
                  </a:cubicBezTo>
                  <a:cubicBezTo>
                    <a:pt x="1141804" y="445691"/>
                    <a:pt x="1136376" y="450181"/>
                    <a:pt x="1130596" y="454456"/>
                  </a:cubicBezTo>
                  <a:cubicBezTo>
                    <a:pt x="1124644" y="458837"/>
                    <a:pt x="1117858" y="462690"/>
                    <a:pt x="1110398" y="465963"/>
                  </a:cubicBezTo>
                  <a:cubicBezTo>
                    <a:pt x="1102929" y="469182"/>
                    <a:pt x="1094463" y="471770"/>
                    <a:pt x="1085200" y="473618"/>
                  </a:cubicBezTo>
                  <a:cubicBezTo>
                    <a:pt x="1075993" y="475465"/>
                    <a:pt x="1065581" y="476417"/>
                    <a:pt x="1054278" y="476417"/>
                  </a:cubicBezTo>
                  <a:cubicBezTo>
                    <a:pt x="1033653" y="476417"/>
                    <a:pt x="1014614" y="474092"/>
                    <a:pt x="997568" y="469553"/>
                  </a:cubicBezTo>
                  <a:cubicBezTo>
                    <a:pt x="980418" y="464961"/>
                    <a:pt x="964112" y="457572"/>
                    <a:pt x="949116" y="447489"/>
                  </a:cubicBezTo>
                  <a:lnTo>
                    <a:pt x="945538" y="445061"/>
                  </a:lnTo>
                  <a:lnTo>
                    <a:pt x="967538" y="394059"/>
                  </a:lnTo>
                  <a:lnTo>
                    <a:pt x="972692" y="397334"/>
                  </a:lnTo>
                  <a:cubicBezTo>
                    <a:pt x="979051" y="401346"/>
                    <a:pt x="985999" y="405411"/>
                    <a:pt x="993363" y="409371"/>
                  </a:cubicBezTo>
                  <a:cubicBezTo>
                    <a:pt x="1000672" y="413329"/>
                    <a:pt x="1008407" y="416975"/>
                    <a:pt x="1016341" y="420300"/>
                  </a:cubicBezTo>
                  <a:cubicBezTo>
                    <a:pt x="1024238" y="423625"/>
                    <a:pt x="1032438" y="426266"/>
                    <a:pt x="1040753" y="428271"/>
                  </a:cubicBezTo>
                  <a:cubicBezTo>
                    <a:pt x="1048905" y="430225"/>
                    <a:pt x="1057533" y="431230"/>
                    <a:pt x="1066312" y="431230"/>
                  </a:cubicBezTo>
                  <a:cubicBezTo>
                    <a:pt x="1076041" y="431230"/>
                    <a:pt x="1084412" y="430543"/>
                    <a:pt x="1091141" y="429118"/>
                  </a:cubicBezTo>
                  <a:cubicBezTo>
                    <a:pt x="1097557" y="427799"/>
                    <a:pt x="1103033" y="425526"/>
                    <a:pt x="1107504" y="422411"/>
                  </a:cubicBezTo>
                  <a:cubicBezTo>
                    <a:pt x="1111556" y="419666"/>
                    <a:pt x="1114869" y="415601"/>
                    <a:pt x="1117450" y="410375"/>
                  </a:cubicBezTo>
                  <a:cubicBezTo>
                    <a:pt x="1120079" y="405043"/>
                    <a:pt x="1121389" y="396914"/>
                    <a:pt x="1121389" y="386200"/>
                  </a:cubicBezTo>
                  <a:cubicBezTo>
                    <a:pt x="1121389" y="377385"/>
                    <a:pt x="1118134" y="370413"/>
                    <a:pt x="1111290" y="364871"/>
                  </a:cubicBezTo>
                  <a:cubicBezTo>
                    <a:pt x="1103669" y="358695"/>
                    <a:pt x="1094036" y="353309"/>
                    <a:pt x="1082513" y="348770"/>
                  </a:cubicBezTo>
                  <a:cubicBezTo>
                    <a:pt x="1070631" y="344072"/>
                    <a:pt x="1057476" y="339319"/>
                    <a:pt x="1043486" y="334621"/>
                  </a:cubicBezTo>
                  <a:cubicBezTo>
                    <a:pt x="1029069" y="329766"/>
                    <a:pt x="1015554" y="323647"/>
                    <a:pt x="1003196" y="316362"/>
                  </a:cubicBezTo>
                  <a:cubicBezTo>
                    <a:pt x="990573" y="308919"/>
                    <a:pt x="979943" y="299415"/>
                    <a:pt x="971534" y="288066"/>
                  </a:cubicBezTo>
                  <a:cubicBezTo>
                    <a:pt x="962850" y="276401"/>
                    <a:pt x="958436" y="261198"/>
                    <a:pt x="958436" y="242934"/>
                  </a:cubicBezTo>
                  <a:cubicBezTo>
                    <a:pt x="958436" y="229262"/>
                    <a:pt x="961435" y="217378"/>
                    <a:pt x="967225" y="207560"/>
                  </a:cubicBezTo>
                  <a:cubicBezTo>
                    <a:pt x="972739" y="198165"/>
                    <a:pt x="979839" y="189351"/>
                    <a:pt x="988153" y="181329"/>
                  </a:cubicBezTo>
                  <a:cubicBezTo>
                    <a:pt x="998773" y="171405"/>
                    <a:pt x="1011140" y="163487"/>
                    <a:pt x="1025073" y="157786"/>
                  </a:cubicBezTo>
                  <a:cubicBezTo>
                    <a:pt x="1039073" y="152084"/>
                    <a:pt x="1054591" y="149182"/>
                    <a:pt x="1071267" y="149182"/>
                  </a:cubicBezTo>
                  <a:close/>
                  <a:moveTo>
                    <a:pt x="461473" y="149079"/>
                  </a:moveTo>
                  <a:cubicBezTo>
                    <a:pt x="476146" y="149079"/>
                    <a:pt x="491180" y="149917"/>
                    <a:pt x="506223" y="151554"/>
                  </a:cubicBezTo>
                  <a:cubicBezTo>
                    <a:pt x="521162" y="153190"/>
                    <a:pt x="535105" y="155252"/>
                    <a:pt x="547680" y="157628"/>
                  </a:cubicBezTo>
                  <a:lnTo>
                    <a:pt x="553413" y="158735"/>
                  </a:lnTo>
                  <a:lnTo>
                    <a:pt x="534260" y="220340"/>
                  </a:lnTo>
                  <a:lnTo>
                    <a:pt x="528840" y="217754"/>
                  </a:lnTo>
                  <a:cubicBezTo>
                    <a:pt x="523374" y="215221"/>
                    <a:pt x="516749" y="212422"/>
                    <a:pt x="509118" y="209467"/>
                  </a:cubicBezTo>
                  <a:cubicBezTo>
                    <a:pt x="501544" y="206563"/>
                    <a:pt x="493648" y="204031"/>
                    <a:pt x="485760" y="201867"/>
                  </a:cubicBezTo>
                  <a:cubicBezTo>
                    <a:pt x="477769" y="199703"/>
                    <a:pt x="469825" y="197847"/>
                    <a:pt x="462042" y="196370"/>
                  </a:cubicBezTo>
                  <a:cubicBezTo>
                    <a:pt x="454468" y="194997"/>
                    <a:pt x="447995" y="194258"/>
                    <a:pt x="442680" y="194258"/>
                  </a:cubicBezTo>
                  <a:cubicBezTo>
                    <a:pt x="436160" y="194258"/>
                    <a:pt x="429583" y="195369"/>
                    <a:pt x="423166" y="197532"/>
                  </a:cubicBezTo>
                  <a:cubicBezTo>
                    <a:pt x="416855" y="199697"/>
                    <a:pt x="410486" y="203555"/>
                    <a:pt x="404175" y="208992"/>
                  </a:cubicBezTo>
                  <a:cubicBezTo>
                    <a:pt x="401394" y="211526"/>
                    <a:pt x="398442" y="215166"/>
                    <a:pt x="395604" y="219810"/>
                  </a:cubicBezTo>
                  <a:cubicBezTo>
                    <a:pt x="392710" y="224402"/>
                    <a:pt x="390137" y="230896"/>
                    <a:pt x="387926" y="239129"/>
                  </a:cubicBezTo>
                  <a:cubicBezTo>
                    <a:pt x="385667" y="247576"/>
                    <a:pt x="383826" y="258294"/>
                    <a:pt x="382507" y="271016"/>
                  </a:cubicBezTo>
                  <a:cubicBezTo>
                    <a:pt x="381197" y="283844"/>
                    <a:pt x="380514" y="299679"/>
                    <a:pt x="380514" y="318101"/>
                  </a:cubicBezTo>
                  <a:cubicBezTo>
                    <a:pt x="380514" y="339004"/>
                    <a:pt x="382146" y="356581"/>
                    <a:pt x="385297" y="370359"/>
                  </a:cubicBezTo>
                  <a:cubicBezTo>
                    <a:pt x="388353" y="383767"/>
                    <a:pt x="393032" y="394544"/>
                    <a:pt x="399239" y="402357"/>
                  </a:cubicBezTo>
                  <a:cubicBezTo>
                    <a:pt x="405285" y="410010"/>
                    <a:pt x="412916" y="415499"/>
                    <a:pt x="421914" y="418719"/>
                  </a:cubicBezTo>
                  <a:cubicBezTo>
                    <a:pt x="431272" y="422044"/>
                    <a:pt x="442320" y="423732"/>
                    <a:pt x="454734" y="423732"/>
                  </a:cubicBezTo>
                  <a:cubicBezTo>
                    <a:pt x="469141" y="423732"/>
                    <a:pt x="484394" y="421988"/>
                    <a:pt x="500016" y="418505"/>
                  </a:cubicBezTo>
                  <a:cubicBezTo>
                    <a:pt x="515695" y="415073"/>
                    <a:pt x="530055" y="410380"/>
                    <a:pt x="542735" y="404626"/>
                  </a:cubicBezTo>
                  <a:lnTo>
                    <a:pt x="542783" y="404515"/>
                  </a:lnTo>
                  <a:lnTo>
                    <a:pt x="547623" y="402357"/>
                  </a:lnTo>
                  <a:lnTo>
                    <a:pt x="559459" y="429276"/>
                  </a:lnTo>
                  <a:lnTo>
                    <a:pt x="556089" y="431760"/>
                  </a:lnTo>
                  <a:cubicBezTo>
                    <a:pt x="548202" y="437460"/>
                    <a:pt x="539575" y="443110"/>
                    <a:pt x="530426" y="448494"/>
                  </a:cubicBezTo>
                  <a:cubicBezTo>
                    <a:pt x="521172" y="453931"/>
                    <a:pt x="511225" y="458729"/>
                    <a:pt x="500918" y="462846"/>
                  </a:cubicBezTo>
                  <a:cubicBezTo>
                    <a:pt x="490553" y="466910"/>
                    <a:pt x="479610" y="470240"/>
                    <a:pt x="468411" y="472669"/>
                  </a:cubicBezTo>
                  <a:cubicBezTo>
                    <a:pt x="457107" y="475149"/>
                    <a:pt x="445157" y="476361"/>
                    <a:pt x="432961" y="476362"/>
                  </a:cubicBezTo>
                  <a:cubicBezTo>
                    <a:pt x="415441" y="476362"/>
                    <a:pt x="398765" y="473507"/>
                    <a:pt x="383408" y="468018"/>
                  </a:cubicBezTo>
                  <a:cubicBezTo>
                    <a:pt x="367786" y="462422"/>
                    <a:pt x="353995" y="453244"/>
                    <a:pt x="342473" y="440838"/>
                  </a:cubicBezTo>
                  <a:cubicBezTo>
                    <a:pt x="331008" y="428486"/>
                    <a:pt x="321906" y="412226"/>
                    <a:pt x="315442" y="392431"/>
                  </a:cubicBezTo>
                  <a:cubicBezTo>
                    <a:pt x="309074" y="372847"/>
                    <a:pt x="305819" y="347714"/>
                    <a:pt x="305819" y="321162"/>
                  </a:cubicBezTo>
                  <a:cubicBezTo>
                    <a:pt x="305819" y="294612"/>
                    <a:pt x="309188" y="270544"/>
                    <a:pt x="315870" y="249482"/>
                  </a:cubicBezTo>
                  <a:cubicBezTo>
                    <a:pt x="322599" y="228261"/>
                    <a:pt x="332650" y="209991"/>
                    <a:pt x="345691" y="195105"/>
                  </a:cubicBezTo>
                  <a:cubicBezTo>
                    <a:pt x="358845" y="180167"/>
                    <a:pt x="375350" y="168603"/>
                    <a:pt x="394760" y="160790"/>
                  </a:cubicBezTo>
                  <a:cubicBezTo>
                    <a:pt x="414065" y="153030"/>
                    <a:pt x="436483" y="149079"/>
                    <a:pt x="461473" y="149079"/>
                  </a:cubicBezTo>
                  <a:close/>
                  <a:moveTo>
                    <a:pt x="1317845" y="155776"/>
                  </a:moveTo>
                  <a:lnTo>
                    <a:pt x="1402278" y="155776"/>
                  </a:lnTo>
                  <a:lnTo>
                    <a:pt x="1396802" y="192835"/>
                  </a:lnTo>
                  <a:lnTo>
                    <a:pt x="1392854" y="193309"/>
                  </a:lnTo>
                  <a:cubicBezTo>
                    <a:pt x="1385337" y="194207"/>
                    <a:pt x="1376918" y="195053"/>
                    <a:pt x="1367873" y="195793"/>
                  </a:cubicBezTo>
                  <a:cubicBezTo>
                    <a:pt x="1358771" y="196532"/>
                    <a:pt x="1350191" y="197221"/>
                    <a:pt x="1342152" y="197802"/>
                  </a:cubicBezTo>
                  <a:cubicBezTo>
                    <a:pt x="1334312" y="198488"/>
                    <a:pt x="1326321" y="199066"/>
                    <a:pt x="1318434" y="199383"/>
                  </a:cubicBezTo>
                  <a:lnTo>
                    <a:pt x="1318434" y="392376"/>
                  </a:lnTo>
                  <a:cubicBezTo>
                    <a:pt x="1318434" y="402406"/>
                    <a:pt x="1320218" y="410799"/>
                    <a:pt x="1323796" y="417239"/>
                  </a:cubicBezTo>
                  <a:cubicBezTo>
                    <a:pt x="1326843" y="422728"/>
                    <a:pt x="1334047" y="425471"/>
                    <a:pt x="1345351" y="425472"/>
                  </a:cubicBezTo>
                  <a:cubicBezTo>
                    <a:pt x="1352459" y="425472"/>
                    <a:pt x="1361144" y="425370"/>
                    <a:pt x="1371081" y="425054"/>
                  </a:cubicBezTo>
                  <a:lnTo>
                    <a:pt x="1371081" y="424896"/>
                  </a:lnTo>
                  <a:cubicBezTo>
                    <a:pt x="1381132" y="424631"/>
                    <a:pt x="1390386" y="424154"/>
                    <a:pt x="1398539" y="423574"/>
                  </a:cubicBezTo>
                  <a:lnTo>
                    <a:pt x="1404110" y="423155"/>
                  </a:lnTo>
                  <a:lnTo>
                    <a:pt x="1404110" y="452977"/>
                  </a:lnTo>
                  <a:lnTo>
                    <a:pt x="1401111" y="454400"/>
                  </a:lnTo>
                  <a:cubicBezTo>
                    <a:pt x="1396489" y="456564"/>
                    <a:pt x="1390642" y="458840"/>
                    <a:pt x="1383381" y="461321"/>
                  </a:cubicBezTo>
                  <a:cubicBezTo>
                    <a:pt x="1376444" y="463696"/>
                    <a:pt x="1368604" y="466064"/>
                    <a:pt x="1360081" y="468334"/>
                  </a:cubicBezTo>
                  <a:cubicBezTo>
                    <a:pt x="1351776" y="470551"/>
                    <a:pt x="1343196" y="472459"/>
                    <a:pt x="1334673" y="473989"/>
                  </a:cubicBezTo>
                  <a:cubicBezTo>
                    <a:pt x="1326055" y="475520"/>
                    <a:pt x="1317950" y="476306"/>
                    <a:pt x="1310537" y="476306"/>
                  </a:cubicBezTo>
                  <a:cubicBezTo>
                    <a:pt x="1303590" y="476306"/>
                    <a:pt x="1296433" y="475462"/>
                    <a:pt x="1289230" y="473720"/>
                  </a:cubicBezTo>
                  <a:cubicBezTo>
                    <a:pt x="1281608" y="471925"/>
                    <a:pt x="1274708" y="468499"/>
                    <a:pt x="1268615" y="463591"/>
                  </a:cubicBezTo>
                  <a:cubicBezTo>
                    <a:pt x="1262512" y="458682"/>
                    <a:pt x="1257416" y="451656"/>
                    <a:pt x="1253524" y="442736"/>
                  </a:cubicBezTo>
                  <a:cubicBezTo>
                    <a:pt x="1249680" y="433974"/>
                    <a:pt x="1247725" y="422572"/>
                    <a:pt x="1247725" y="408850"/>
                  </a:cubicBezTo>
                  <a:lnTo>
                    <a:pt x="1247725" y="198639"/>
                  </a:lnTo>
                  <a:lnTo>
                    <a:pt x="1213386" y="195533"/>
                  </a:lnTo>
                  <a:lnTo>
                    <a:pt x="1213386" y="170929"/>
                  </a:lnTo>
                  <a:lnTo>
                    <a:pt x="1297544" y="102356"/>
                  </a:lnTo>
                  <a:lnTo>
                    <a:pt x="1316526" y="102356"/>
                  </a:lnTo>
                  <a:lnTo>
                    <a:pt x="1317845" y="155776"/>
                  </a:lnTo>
                  <a:close/>
                  <a:moveTo>
                    <a:pt x="247913" y="56"/>
                  </a:moveTo>
                  <a:lnTo>
                    <a:pt x="241962" y="43765"/>
                  </a:lnTo>
                  <a:lnTo>
                    <a:pt x="73167" y="45979"/>
                  </a:lnTo>
                  <a:lnTo>
                    <a:pt x="73167" y="198695"/>
                  </a:lnTo>
                  <a:lnTo>
                    <a:pt x="233601" y="200490"/>
                  </a:lnTo>
                  <a:lnTo>
                    <a:pt x="227498" y="240031"/>
                  </a:lnTo>
                  <a:lnTo>
                    <a:pt x="73167" y="243622"/>
                  </a:lnTo>
                  <a:lnTo>
                    <a:pt x="73269" y="243724"/>
                  </a:lnTo>
                  <a:lnTo>
                    <a:pt x="73269" y="424839"/>
                  </a:lnTo>
                  <a:lnTo>
                    <a:pt x="262425" y="428429"/>
                  </a:lnTo>
                  <a:lnTo>
                    <a:pt x="256427" y="470716"/>
                  </a:lnTo>
                  <a:lnTo>
                    <a:pt x="66169" y="470716"/>
                  </a:lnTo>
                  <a:cubicBezTo>
                    <a:pt x="33612" y="470715"/>
                    <a:pt x="3" y="454719"/>
                    <a:pt x="0" y="428011"/>
                  </a:cubicBezTo>
                  <a:lnTo>
                    <a:pt x="0" y="38481"/>
                  </a:lnTo>
                  <a:cubicBezTo>
                    <a:pt x="2" y="15837"/>
                    <a:pt x="27774" y="56"/>
                    <a:pt x="67486" y="56"/>
                  </a:cubicBezTo>
                  <a:lnTo>
                    <a:pt x="247913" y="56"/>
                  </a:lnTo>
                  <a:close/>
                  <a:moveTo>
                    <a:pt x="1858373" y="470659"/>
                  </a:moveTo>
                  <a:lnTo>
                    <a:pt x="1787684" y="470659"/>
                  </a:lnTo>
                  <a:lnTo>
                    <a:pt x="1787684" y="17794"/>
                  </a:lnTo>
                  <a:lnTo>
                    <a:pt x="1858373" y="0"/>
                  </a:lnTo>
                  <a:lnTo>
                    <a:pt x="1858373" y="470659"/>
                  </a:lnTo>
                  <a:close/>
                  <a:moveTo>
                    <a:pt x="751606" y="193411"/>
                  </a:moveTo>
                  <a:cubicBezTo>
                    <a:pt x="740188" y="193411"/>
                    <a:pt x="729928" y="194528"/>
                    <a:pt x="720988" y="196797"/>
                  </a:cubicBezTo>
                  <a:cubicBezTo>
                    <a:pt x="712256" y="199015"/>
                    <a:pt x="703904" y="202920"/>
                    <a:pt x="696169" y="208462"/>
                  </a:cubicBezTo>
                  <a:cubicBezTo>
                    <a:pt x="691860" y="211471"/>
                    <a:pt x="688225" y="216223"/>
                    <a:pt x="685377" y="222609"/>
                  </a:cubicBezTo>
                  <a:cubicBezTo>
                    <a:pt x="682274" y="229524"/>
                    <a:pt x="679597" y="237709"/>
                    <a:pt x="677433" y="246999"/>
                  </a:cubicBezTo>
                  <a:cubicBezTo>
                    <a:pt x="675279" y="256341"/>
                    <a:pt x="673760" y="266797"/>
                    <a:pt x="672868" y="278039"/>
                  </a:cubicBezTo>
                  <a:cubicBezTo>
                    <a:pt x="671976" y="289440"/>
                    <a:pt x="671549" y="301107"/>
                    <a:pt x="671549" y="312772"/>
                  </a:cubicBezTo>
                  <a:cubicBezTo>
                    <a:pt x="671549" y="334571"/>
                    <a:pt x="673077" y="353414"/>
                    <a:pt x="676133" y="368722"/>
                  </a:cubicBezTo>
                  <a:cubicBezTo>
                    <a:pt x="679075" y="383713"/>
                    <a:pt x="683754" y="396126"/>
                    <a:pt x="690066" y="405575"/>
                  </a:cubicBezTo>
                  <a:cubicBezTo>
                    <a:pt x="696169" y="414810"/>
                    <a:pt x="704160" y="421618"/>
                    <a:pt x="713737" y="425946"/>
                  </a:cubicBezTo>
                  <a:cubicBezTo>
                    <a:pt x="723569" y="430380"/>
                    <a:pt x="735671" y="432596"/>
                    <a:pt x="749765" y="432596"/>
                  </a:cubicBezTo>
                  <a:cubicBezTo>
                    <a:pt x="761496" y="432596"/>
                    <a:pt x="771699" y="431490"/>
                    <a:pt x="780117" y="429221"/>
                  </a:cubicBezTo>
                  <a:cubicBezTo>
                    <a:pt x="788375" y="427056"/>
                    <a:pt x="796793" y="422833"/>
                    <a:pt x="805155" y="416710"/>
                  </a:cubicBezTo>
                  <a:cubicBezTo>
                    <a:pt x="814418" y="409899"/>
                    <a:pt x="820777" y="397442"/>
                    <a:pt x="824099" y="379707"/>
                  </a:cubicBezTo>
                  <a:cubicBezTo>
                    <a:pt x="827563" y="360968"/>
                    <a:pt x="829348" y="338637"/>
                    <a:pt x="829348" y="313246"/>
                  </a:cubicBezTo>
                  <a:lnTo>
                    <a:pt x="829405" y="313302"/>
                  </a:lnTo>
                  <a:cubicBezTo>
                    <a:pt x="829405" y="271230"/>
                    <a:pt x="823036" y="240188"/>
                    <a:pt x="810413" y="221131"/>
                  </a:cubicBezTo>
                  <a:cubicBezTo>
                    <a:pt x="798103" y="202496"/>
                    <a:pt x="778855" y="193411"/>
                    <a:pt x="751606" y="193411"/>
                  </a:cubicBezTo>
                  <a:close/>
                  <a:moveTo>
                    <a:pt x="1611842" y="324650"/>
                  </a:moveTo>
                  <a:cubicBezTo>
                    <a:pt x="1582543" y="324861"/>
                    <a:pt x="1559973" y="326915"/>
                    <a:pt x="1544664" y="330715"/>
                  </a:cubicBezTo>
                  <a:cubicBezTo>
                    <a:pt x="1524211" y="335782"/>
                    <a:pt x="1518203" y="339744"/>
                    <a:pt x="1516418" y="341644"/>
                  </a:cubicBezTo>
                  <a:cubicBezTo>
                    <a:pt x="1513476" y="344811"/>
                    <a:pt x="1511265" y="349562"/>
                    <a:pt x="1509850" y="355736"/>
                  </a:cubicBezTo>
                  <a:cubicBezTo>
                    <a:pt x="1508322" y="362440"/>
                    <a:pt x="1507525" y="370414"/>
                    <a:pt x="1507525" y="379493"/>
                  </a:cubicBezTo>
                  <a:cubicBezTo>
                    <a:pt x="1507525" y="395330"/>
                    <a:pt x="1510211" y="407529"/>
                    <a:pt x="1515412" y="415658"/>
                  </a:cubicBezTo>
                  <a:cubicBezTo>
                    <a:pt x="1520253" y="423206"/>
                    <a:pt x="1528358" y="426848"/>
                    <a:pt x="1540250" y="426848"/>
                  </a:cubicBezTo>
                  <a:cubicBezTo>
                    <a:pt x="1554288" y="426848"/>
                    <a:pt x="1567338" y="425265"/>
                    <a:pt x="1579060" y="422151"/>
                  </a:cubicBezTo>
                  <a:cubicBezTo>
                    <a:pt x="1589955" y="419248"/>
                    <a:pt x="1601525" y="414492"/>
                    <a:pt x="1613512" y="408106"/>
                  </a:cubicBezTo>
                  <a:lnTo>
                    <a:pt x="1613512" y="408050"/>
                  </a:lnTo>
                  <a:cubicBezTo>
                    <a:pt x="1613360" y="402295"/>
                    <a:pt x="1612886" y="390318"/>
                    <a:pt x="1612724" y="385725"/>
                  </a:cubicBezTo>
                  <a:cubicBezTo>
                    <a:pt x="1612146" y="371156"/>
                    <a:pt x="1611842" y="350620"/>
                    <a:pt x="1611842" y="3246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2-30-70-Title+image">
  <p:cSld name="E2-30-70-Title+image">
    <p:spTree>
      <p:nvGrpSpPr>
        <p:cNvPr id="1" name="Shape 28"/>
        <p:cNvGrpSpPr/>
        <p:nvPr/>
      </p:nvGrpSpPr>
      <p:grpSpPr>
        <a:xfrm>
          <a:off x="0" y="0"/>
          <a:ext cx="0" cy="0"/>
          <a:chOff x="0" y="0"/>
          <a:chExt cx="0" cy="0"/>
        </a:xfrm>
      </p:grpSpPr>
      <p:sp>
        <p:nvSpPr>
          <p:cNvPr id="29" name="Google Shape;29;p3"/>
          <p:cNvSpPr/>
          <p:nvPr/>
        </p:nvSpPr>
        <p:spPr>
          <a:xfrm>
            <a:off x="0" y="3718"/>
            <a:ext cx="4367213" cy="6854282"/>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30" name="Google Shape;30;p3"/>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a:p>
        </p:txBody>
      </p:sp>
      <p:sp>
        <p:nvSpPr>
          <p:cNvPr id="31" name="Google Shape;31;p3"/>
          <p:cNvSpPr txBox="1">
            <a:spLocks noGrp="1"/>
          </p:cNvSpPr>
          <p:nvPr>
            <p:ph type="body" idx="1"/>
          </p:nvPr>
        </p:nvSpPr>
        <p:spPr>
          <a:xfrm>
            <a:off x="957600" y="2431114"/>
            <a:ext cx="2743200" cy="3734735"/>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 name="Google Shape;32;p3"/>
          <p:cNvSpPr txBox="1">
            <a:spLocks noGrp="1"/>
          </p:cNvSpPr>
          <p:nvPr>
            <p:ph type="title"/>
          </p:nvPr>
        </p:nvSpPr>
        <p:spPr>
          <a:xfrm>
            <a:off x="957600" y="720000"/>
            <a:ext cx="2743200" cy="1652662"/>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lt1"/>
              </a:buClr>
              <a:buSzPts val="3600"/>
              <a:buFont typeface="Instrument San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35" name="Google Shape;35;p3"/>
          <p:cNvSpPr txBox="1">
            <a:spLocks noGrp="1"/>
          </p:cNvSpPr>
          <p:nvPr>
            <p:ph type="body" idx="3"/>
          </p:nvPr>
        </p:nvSpPr>
        <p:spPr>
          <a:xfrm>
            <a:off x="957601" y="455756"/>
            <a:ext cx="2743199"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accent2"/>
              </a:buClr>
              <a:buSzPts val="1100"/>
              <a:buNone/>
              <a:defRPr sz="1100" b="0">
                <a:solidFill>
                  <a:schemeClr val="accen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1-30-70-Title+content">
  <p:cSld name="E1-30-70-Title+content">
    <p:spTree>
      <p:nvGrpSpPr>
        <p:cNvPr id="1" name="Shape 36"/>
        <p:cNvGrpSpPr/>
        <p:nvPr/>
      </p:nvGrpSpPr>
      <p:grpSpPr>
        <a:xfrm>
          <a:off x="0" y="0"/>
          <a:ext cx="0" cy="0"/>
          <a:chOff x="0" y="0"/>
          <a:chExt cx="0" cy="0"/>
        </a:xfrm>
      </p:grpSpPr>
      <p:sp>
        <p:nvSpPr>
          <p:cNvPr id="37" name="Google Shape;37;p4"/>
          <p:cNvSpPr/>
          <p:nvPr/>
        </p:nvSpPr>
        <p:spPr>
          <a:xfrm>
            <a:off x="0" y="3718"/>
            <a:ext cx="4367213" cy="6854282"/>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38" name="Google Shape;38;p4"/>
          <p:cNvSpPr txBox="1">
            <a:spLocks noGrp="1"/>
          </p:cNvSpPr>
          <p:nvPr>
            <p:ph type="body" idx="1"/>
          </p:nvPr>
        </p:nvSpPr>
        <p:spPr>
          <a:xfrm>
            <a:off x="957600" y="2431114"/>
            <a:ext cx="2743200" cy="3734735"/>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9" name="Google Shape;39;p4"/>
          <p:cNvSpPr txBox="1">
            <a:spLocks noGrp="1"/>
          </p:cNvSpPr>
          <p:nvPr>
            <p:ph type="title"/>
          </p:nvPr>
        </p:nvSpPr>
        <p:spPr>
          <a:xfrm>
            <a:off x="957600" y="720000"/>
            <a:ext cx="2743200" cy="1652662"/>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lt1"/>
              </a:buClr>
              <a:buSzPts val="3600"/>
              <a:buFont typeface="Instrument San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
          <p:cNvSpPr txBox="1">
            <a:spLocks noGrp="1"/>
          </p:cNvSpPr>
          <p:nvPr>
            <p:ph type="body" idx="2"/>
          </p:nvPr>
        </p:nvSpPr>
        <p:spPr>
          <a:xfrm>
            <a:off x="5231904" y="692150"/>
            <a:ext cx="6048871" cy="5473699"/>
          </a:xfrm>
          <a:prstGeom prst="rect">
            <a:avLst/>
          </a:prstGeom>
          <a:noFill/>
          <a:ln>
            <a:noFill/>
          </a:ln>
        </p:spPr>
        <p:txBody>
          <a:bodyPr spcFirstLastPara="1" wrap="square" lIns="0"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 name="Google Shape;41;p4"/>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43" name="Google Shape;43;p4"/>
          <p:cNvSpPr txBox="1">
            <a:spLocks noGrp="1"/>
          </p:cNvSpPr>
          <p:nvPr>
            <p:ph type="body" idx="3"/>
          </p:nvPr>
        </p:nvSpPr>
        <p:spPr>
          <a:xfrm>
            <a:off x="957601" y="455756"/>
            <a:ext cx="2743199"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accent2"/>
              </a:buClr>
              <a:buSzPts val="1100"/>
              <a:buNone/>
              <a:defRPr sz="1100" b="0">
                <a:solidFill>
                  <a:schemeClr val="accen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F1-Horizontal-Title+content">
  <p:cSld name="F1-Horizontal-Title+content">
    <p:spTree>
      <p:nvGrpSpPr>
        <p:cNvPr id="1" name="Shape 44"/>
        <p:cNvGrpSpPr/>
        <p:nvPr/>
      </p:nvGrpSpPr>
      <p:grpSpPr>
        <a:xfrm>
          <a:off x="0" y="0"/>
          <a:ext cx="0" cy="0"/>
          <a:chOff x="0" y="0"/>
          <a:chExt cx="0" cy="0"/>
        </a:xfrm>
      </p:grpSpPr>
      <p:sp>
        <p:nvSpPr>
          <p:cNvPr id="45" name="Google Shape;45;p5"/>
          <p:cNvSpPr/>
          <p:nvPr/>
        </p:nvSpPr>
        <p:spPr>
          <a:xfrm>
            <a:off x="0" y="3718"/>
            <a:ext cx="12192000" cy="1537382"/>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46" name="Google Shape;46;p5"/>
          <p:cNvSpPr txBox="1">
            <a:spLocks noGrp="1"/>
          </p:cNvSpPr>
          <p:nvPr>
            <p:ph type="body" idx="1"/>
          </p:nvPr>
        </p:nvSpPr>
        <p:spPr>
          <a:xfrm>
            <a:off x="957600" y="1731600"/>
            <a:ext cx="10323175" cy="4434250"/>
          </a:xfrm>
          <a:prstGeom prst="rect">
            <a:avLst/>
          </a:prstGeom>
          <a:noFill/>
          <a:ln>
            <a:noFill/>
          </a:ln>
        </p:spPr>
        <p:txBody>
          <a:bodyPr spcFirstLastPara="1" wrap="square" lIns="0"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lt1"/>
              </a:buClr>
              <a:buSzPts val="3600"/>
              <a:buFont typeface="Instrument San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5"/>
          <p:cNvSpPr txBox="1">
            <a:spLocks noGrp="1"/>
          </p:cNvSpPr>
          <p:nvPr>
            <p:ph type="body" idx="2"/>
          </p:nvPr>
        </p:nvSpPr>
        <p:spPr>
          <a:xfrm>
            <a:off x="957600" y="455757"/>
            <a:ext cx="10323175" cy="24956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accent2"/>
              </a:buClr>
              <a:buSzPts val="1100"/>
              <a:buNone/>
              <a:defRPr sz="1100" b="0">
                <a:solidFill>
                  <a:schemeClr val="accen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5"/>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4-Presentation-final">
  <p:cSld name="A4-Presentation-final">
    <p:spTree>
      <p:nvGrpSpPr>
        <p:cNvPr id="1" name="Shape 51"/>
        <p:cNvGrpSpPr/>
        <p:nvPr/>
      </p:nvGrpSpPr>
      <p:grpSpPr>
        <a:xfrm>
          <a:off x="0" y="0"/>
          <a:ext cx="0" cy="0"/>
          <a:chOff x="0" y="0"/>
          <a:chExt cx="0" cy="0"/>
        </a:xfrm>
      </p:grpSpPr>
      <p:sp>
        <p:nvSpPr>
          <p:cNvPr id="52" name="Google Shape;52;p6"/>
          <p:cNvSpPr txBox="1">
            <a:spLocks noGrp="1"/>
          </p:cNvSpPr>
          <p:nvPr>
            <p:ph type="subTitle" idx="1"/>
          </p:nvPr>
        </p:nvSpPr>
        <p:spPr>
          <a:xfrm>
            <a:off x="957600" y="3857126"/>
            <a:ext cx="4833390" cy="151609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Clr>
                <a:schemeClr val="dk1"/>
              </a:buClr>
              <a:buSzPts val="1400"/>
              <a:buNone/>
              <a:defRPr sz="1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3" name="Google Shape;53;p6"/>
          <p:cNvSpPr txBox="1">
            <a:spLocks noGrp="1"/>
          </p:cNvSpPr>
          <p:nvPr>
            <p:ph type="ctrTitle"/>
          </p:nvPr>
        </p:nvSpPr>
        <p:spPr>
          <a:xfrm>
            <a:off x="957601" y="2420888"/>
            <a:ext cx="4833389" cy="1405037"/>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6600"/>
              <a:buFont typeface="Instrument Sans"/>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4" name="Google Shape;54;p6"/>
          <p:cNvGrpSpPr/>
          <p:nvPr/>
        </p:nvGrpSpPr>
        <p:grpSpPr>
          <a:xfrm>
            <a:off x="10243877" y="6165304"/>
            <a:ext cx="1036699" cy="188535"/>
            <a:chOff x="10243877" y="6165304"/>
            <a:chExt cx="1036699" cy="188535"/>
          </a:xfrm>
        </p:grpSpPr>
        <p:sp>
          <p:nvSpPr>
            <p:cNvPr id="55" name="Google Shape;55;p6"/>
            <p:cNvSpPr/>
            <p:nvPr/>
          </p:nvSpPr>
          <p:spPr>
            <a:xfrm>
              <a:off x="10243877" y="6165304"/>
              <a:ext cx="554487" cy="142670"/>
            </a:xfrm>
            <a:custGeom>
              <a:avLst/>
              <a:gdLst/>
              <a:ahLst/>
              <a:cxnLst/>
              <a:rect l="l" t="t" r="r" b="b"/>
              <a:pathLst>
                <a:path w="2801587" h="720849" extrusionOk="0">
                  <a:moveTo>
                    <a:pt x="1131695" y="225717"/>
                  </a:moveTo>
                  <a:cubicBezTo>
                    <a:pt x="1168829" y="225717"/>
                    <a:pt x="1202137" y="231148"/>
                    <a:pt x="1230695" y="242013"/>
                  </a:cubicBezTo>
                  <a:cubicBezTo>
                    <a:pt x="1259519" y="252946"/>
                    <a:pt x="1284126" y="269317"/>
                    <a:pt x="1303698" y="290513"/>
                  </a:cubicBezTo>
                  <a:lnTo>
                    <a:pt x="1303698" y="290643"/>
                  </a:lnTo>
                  <a:cubicBezTo>
                    <a:pt x="1323203" y="311838"/>
                    <a:pt x="1338091" y="338062"/>
                    <a:pt x="1347810" y="368647"/>
                  </a:cubicBezTo>
                  <a:cubicBezTo>
                    <a:pt x="1357396" y="398898"/>
                    <a:pt x="1362279" y="434782"/>
                    <a:pt x="1362279" y="472678"/>
                  </a:cubicBezTo>
                  <a:cubicBezTo>
                    <a:pt x="1362279" y="510574"/>
                    <a:pt x="1357462" y="545120"/>
                    <a:pt x="1347810" y="575369"/>
                  </a:cubicBezTo>
                  <a:cubicBezTo>
                    <a:pt x="1338091" y="605887"/>
                    <a:pt x="1323269" y="632382"/>
                    <a:pt x="1303764" y="653979"/>
                  </a:cubicBezTo>
                  <a:cubicBezTo>
                    <a:pt x="1284193" y="675642"/>
                    <a:pt x="1259662" y="692407"/>
                    <a:pt x="1230838" y="703808"/>
                  </a:cubicBezTo>
                  <a:cubicBezTo>
                    <a:pt x="1202213" y="715076"/>
                    <a:pt x="1168829" y="720849"/>
                    <a:pt x="1131695" y="720849"/>
                  </a:cubicBezTo>
                  <a:cubicBezTo>
                    <a:pt x="1057559" y="720849"/>
                    <a:pt x="999844" y="699519"/>
                    <a:pt x="960091" y="657467"/>
                  </a:cubicBezTo>
                  <a:cubicBezTo>
                    <a:pt x="920546" y="615480"/>
                    <a:pt x="900432" y="553769"/>
                    <a:pt x="900432" y="473953"/>
                  </a:cubicBezTo>
                  <a:cubicBezTo>
                    <a:pt x="900432" y="436526"/>
                    <a:pt x="905330" y="402046"/>
                    <a:pt x="914916" y="371596"/>
                  </a:cubicBezTo>
                  <a:cubicBezTo>
                    <a:pt x="924636" y="340811"/>
                    <a:pt x="939512" y="314316"/>
                    <a:pt x="959016" y="292921"/>
                  </a:cubicBezTo>
                  <a:cubicBezTo>
                    <a:pt x="978587" y="271460"/>
                    <a:pt x="1003128" y="254696"/>
                    <a:pt x="1031876" y="243092"/>
                  </a:cubicBezTo>
                  <a:cubicBezTo>
                    <a:pt x="1060500" y="231556"/>
                    <a:pt x="1094560" y="225717"/>
                    <a:pt x="1131695" y="225717"/>
                  </a:cubicBezTo>
                  <a:close/>
                  <a:moveTo>
                    <a:pt x="1614920" y="225717"/>
                  </a:moveTo>
                  <a:cubicBezTo>
                    <a:pt x="1634358" y="225717"/>
                    <a:pt x="1655138" y="226993"/>
                    <a:pt x="1676728" y="229474"/>
                  </a:cubicBezTo>
                  <a:cubicBezTo>
                    <a:pt x="1698108" y="231956"/>
                    <a:pt x="1718689" y="234768"/>
                    <a:pt x="1737994" y="237920"/>
                  </a:cubicBezTo>
                  <a:lnTo>
                    <a:pt x="1746038" y="239269"/>
                  </a:lnTo>
                  <a:lnTo>
                    <a:pt x="1729351" y="322036"/>
                  </a:lnTo>
                  <a:lnTo>
                    <a:pt x="1721373" y="320018"/>
                  </a:lnTo>
                  <a:cubicBezTo>
                    <a:pt x="1712530" y="317804"/>
                    <a:pt x="1702668" y="315589"/>
                    <a:pt x="1692083" y="313376"/>
                  </a:cubicBezTo>
                  <a:cubicBezTo>
                    <a:pt x="1681421" y="311163"/>
                    <a:pt x="1670360" y="309158"/>
                    <a:pt x="1659165" y="307414"/>
                  </a:cubicBezTo>
                  <a:cubicBezTo>
                    <a:pt x="1647904" y="305603"/>
                    <a:pt x="1636976" y="304191"/>
                    <a:pt x="1626590" y="303051"/>
                  </a:cubicBezTo>
                  <a:cubicBezTo>
                    <a:pt x="1616271" y="301978"/>
                    <a:pt x="1607142" y="301442"/>
                    <a:pt x="1599499" y="301442"/>
                  </a:cubicBezTo>
                  <a:cubicBezTo>
                    <a:pt x="1582145" y="301442"/>
                    <a:pt x="1568666" y="302447"/>
                    <a:pt x="1559356" y="304326"/>
                  </a:cubicBezTo>
                  <a:cubicBezTo>
                    <a:pt x="1550703" y="306070"/>
                    <a:pt x="1544068" y="308619"/>
                    <a:pt x="1539642" y="311971"/>
                  </a:cubicBezTo>
                  <a:cubicBezTo>
                    <a:pt x="1535891" y="314720"/>
                    <a:pt x="1533149" y="318477"/>
                    <a:pt x="1531208" y="323571"/>
                  </a:cubicBezTo>
                  <a:cubicBezTo>
                    <a:pt x="1529056" y="329137"/>
                    <a:pt x="1527990" y="336922"/>
                    <a:pt x="1527990" y="346714"/>
                  </a:cubicBezTo>
                  <a:cubicBezTo>
                    <a:pt x="1527990" y="358585"/>
                    <a:pt x="1532950" y="367974"/>
                    <a:pt x="1543002" y="375419"/>
                  </a:cubicBezTo>
                  <a:cubicBezTo>
                    <a:pt x="1554463" y="383938"/>
                    <a:pt x="1569275" y="391785"/>
                    <a:pt x="1586905" y="398627"/>
                  </a:cubicBezTo>
                  <a:cubicBezTo>
                    <a:pt x="1605267" y="405803"/>
                    <a:pt x="1625115" y="413119"/>
                    <a:pt x="1645886" y="420430"/>
                  </a:cubicBezTo>
                  <a:cubicBezTo>
                    <a:pt x="1667342" y="427942"/>
                    <a:pt x="1687789" y="437469"/>
                    <a:pt x="1706552" y="448670"/>
                  </a:cubicBezTo>
                  <a:lnTo>
                    <a:pt x="1706619" y="448670"/>
                  </a:lnTo>
                  <a:cubicBezTo>
                    <a:pt x="1725857" y="460139"/>
                    <a:pt x="1742011" y="474691"/>
                    <a:pt x="1754681" y="491793"/>
                  </a:cubicBezTo>
                  <a:cubicBezTo>
                    <a:pt x="1767751" y="509433"/>
                    <a:pt x="1774386" y="532244"/>
                    <a:pt x="1774386" y="559408"/>
                  </a:cubicBezTo>
                  <a:cubicBezTo>
                    <a:pt x="1774386" y="583350"/>
                    <a:pt x="1770169" y="604340"/>
                    <a:pt x="1761859" y="621711"/>
                  </a:cubicBezTo>
                  <a:cubicBezTo>
                    <a:pt x="1753682" y="638882"/>
                    <a:pt x="1742544" y="654246"/>
                    <a:pt x="1728941" y="667392"/>
                  </a:cubicBezTo>
                  <a:cubicBezTo>
                    <a:pt x="1721497" y="674366"/>
                    <a:pt x="1713330" y="681138"/>
                    <a:pt x="1704610" y="687576"/>
                  </a:cubicBezTo>
                  <a:cubicBezTo>
                    <a:pt x="1695700" y="694150"/>
                    <a:pt x="1685438" y="700056"/>
                    <a:pt x="1674177" y="704952"/>
                  </a:cubicBezTo>
                  <a:cubicBezTo>
                    <a:pt x="1662916" y="709848"/>
                    <a:pt x="1650179" y="713802"/>
                    <a:pt x="1636243" y="716551"/>
                  </a:cubicBezTo>
                  <a:cubicBezTo>
                    <a:pt x="1622297" y="719369"/>
                    <a:pt x="1606609" y="720784"/>
                    <a:pt x="1589579" y="720784"/>
                  </a:cubicBezTo>
                  <a:cubicBezTo>
                    <a:pt x="1558547" y="720783"/>
                    <a:pt x="1529799" y="717293"/>
                    <a:pt x="1504125" y="710385"/>
                  </a:cubicBezTo>
                  <a:cubicBezTo>
                    <a:pt x="1478319" y="703476"/>
                    <a:pt x="1453711" y="692207"/>
                    <a:pt x="1431122" y="676982"/>
                  </a:cubicBezTo>
                  <a:lnTo>
                    <a:pt x="1425696" y="673363"/>
                  </a:lnTo>
                  <a:lnTo>
                    <a:pt x="1458871" y="596224"/>
                  </a:lnTo>
                  <a:lnTo>
                    <a:pt x="1466648" y="601191"/>
                  </a:lnTo>
                  <a:cubicBezTo>
                    <a:pt x="1476234" y="607294"/>
                    <a:pt x="1486696" y="613463"/>
                    <a:pt x="1497757" y="619432"/>
                  </a:cubicBezTo>
                  <a:cubicBezTo>
                    <a:pt x="1508675" y="625333"/>
                    <a:pt x="1520337" y="630904"/>
                    <a:pt x="1532340" y="635933"/>
                  </a:cubicBezTo>
                  <a:cubicBezTo>
                    <a:pt x="1544268" y="640964"/>
                    <a:pt x="1556672" y="644988"/>
                    <a:pt x="1569142" y="648007"/>
                  </a:cubicBezTo>
                  <a:cubicBezTo>
                    <a:pt x="1581469" y="650958"/>
                    <a:pt x="1594406" y="652500"/>
                    <a:pt x="1607685" y="652500"/>
                  </a:cubicBezTo>
                  <a:cubicBezTo>
                    <a:pt x="1622364" y="652500"/>
                    <a:pt x="1634967" y="651428"/>
                    <a:pt x="1645086" y="649281"/>
                  </a:cubicBezTo>
                  <a:cubicBezTo>
                    <a:pt x="1654739" y="647270"/>
                    <a:pt x="1663049" y="643847"/>
                    <a:pt x="1669751" y="639087"/>
                  </a:cubicBezTo>
                  <a:cubicBezTo>
                    <a:pt x="1675852" y="634862"/>
                    <a:pt x="1680812" y="628759"/>
                    <a:pt x="1684705" y="620846"/>
                  </a:cubicBezTo>
                  <a:cubicBezTo>
                    <a:pt x="1688589" y="612731"/>
                    <a:pt x="1690607" y="600454"/>
                    <a:pt x="1690607" y="584224"/>
                  </a:cubicBezTo>
                  <a:cubicBezTo>
                    <a:pt x="1690607" y="570877"/>
                    <a:pt x="1685581" y="560341"/>
                    <a:pt x="1675319" y="551957"/>
                  </a:cubicBezTo>
                  <a:cubicBezTo>
                    <a:pt x="1663858" y="542635"/>
                    <a:pt x="1649246" y="534455"/>
                    <a:pt x="1631959" y="527615"/>
                  </a:cubicBezTo>
                  <a:cubicBezTo>
                    <a:pt x="1613987" y="520572"/>
                    <a:pt x="1594206" y="513320"/>
                    <a:pt x="1573092" y="506211"/>
                  </a:cubicBezTo>
                  <a:cubicBezTo>
                    <a:pt x="1551379" y="498901"/>
                    <a:pt x="1530931" y="489582"/>
                    <a:pt x="1512369" y="478585"/>
                  </a:cubicBezTo>
                  <a:cubicBezTo>
                    <a:pt x="1493397" y="467317"/>
                    <a:pt x="1477300" y="452958"/>
                    <a:pt x="1464630" y="435788"/>
                  </a:cubicBezTo>
                  <a:cubicBezTo>
                    <a:pt x="1451560" y="418148"/>
                    <a:pt x="1444925" y="395143"/>
                    <a:pt x="1444925" y="367513"/>
                  </a:cubicBezTo>
                  <a:cubicBezTo>
                    <a:pt x="1444925" y="346922"/>
                    <a:pt x="1449352" y="328877"/>
                    <a:pt x="1458138" y="314055"/>
                  </a:cubicBezTo>
                  <a:cubicBezTo>
                    <a:pt x="1466515" y="299837"/>
                    <a:pt x="1477167" y="286485"/>
                    <a:pt x="1489704" y="274346"/>
                  </a:cubicBezTo>
                  <a:cubicBezTo>
                    <a:pt x="1505658" y="259322"/>
                    <a:pt x="1524363" y="247382"/>
                    <a:pt x="1545344" y="238730"/>
                  </a:cubicBezTo>
                  <a:cubicBezTo>
                    <a:pt x="1566391" y="230077"/>
                    <a:pt x="1589789" y="225717"/>
                    <a:pt x="1614920" y="225717"/>
                  </a:cubicBezTo>
                  <a:close/>
                  <a:moveTo>
                    <a:pt x="1986703" y="235753"/>
                  </a:moveTo>
                  <a:lnTo>
                    <a:pt x="2113994" y="235753"/>
                  </a:lnTo>
                  <a:lnTo>
                    <a:pt x="2105751" y="291759"/>
                  </a:lnTo>
                  <a:lnTo>
                    <a:pt x="2099782" y="292494"/>
                  </a:lnTo>
                  <a:cubicBezTo>
                    <a:pt x="2088454" y="293902"/>
                    <a:pt x="2075784" y="295111"/>
                    <a:pt x="2062115" y="296251"/>
                  </a:cubicBezTo>
                  <a:cubicBezTo>
                    <a:pt x="2048435" y="297391"/>
                    <a:pt x="2035499" y="298403"/>
                    <a:pt x="2023371" y="299275"/>
                  </a:cubicBezTo>
                  <a:cubicBezTo>
                    <a:pt x="2011501" y="300348"/>
                    <a:pt x="1999506" y="301215"/>
                    <a:pt x="1987579" y="301684"/>
                  </a:cubicBezTo>
                  <a:lnTo>
                    <a:pt x="1987579" y="593722"/>
                  </a:lnTo>
                  <a:cubicBezTo>
                    <a:pt x="1987579" y="608946"/>
                    <a:pt x="1990320" y="621556"/>
                    <a:pt x="1995680" y="631348"/>
                  </a:cubicBezTo>
                  <a:cubicBezTo>
                    <a:pt x="2000239" y="639597"/>
                    <a:pt x="2011168" y="643756"/>
                    <a:pt x="2028188" y="643756"/>
                  </a:cubicBezTo>
                  <a:cubicBezTo>
                    <a:pt x="2038916" y="643756"/>
                    <a:pt x="2051986" y="643556"/>
                    <a:pt x="2067007" y="643086"/>
                  </a:cubicBezTo>
                  <a:lnTo>
                    <a:pt x="2067007" y="642947"/>
                  </a:lnTo>
                  <a:cubicBezTo>
                    <a:pt x="2082086" y="642477"/>
                    <a:pt x="2096031" y="641810"/>
                    <a:pt x="2108359" y="640937"/>
                  </a:cubicBezTo>
                  <a:lnTo>
                    <a:pt x="2116812" y="640333"/>
                  </a:lnTo>
                  <a:lnTo>
                    <a:pt x="2116812" y="685474"/>
                  </a:lnTo>
                  <a:lnTo>
                    <a:pt x="2112262" y="687623"/>
                  </a:lnTo>
                  <a:cubicBezTo>
                    <a:pt x="2105284" y="690843"/>
                    <a:pt x="2096574" y="694267"/>
                    <a:pt x="2085579" y="698023"/>
                  </a:cubicBezTo>
                  <a:cubicBezTo>
                    <a:pt x="2075118" y="701645"/>
                    <a:pt x="2063247" y="705197"/>
                    <a:pt x="2050444" y="708617"/>
                  </a:cubicBezTo>
                  <a:cubicBezTo>
                    <a:pt x="2037850" y="712038"/>
                    <a:pt x="2024980" y="714923"/>
                    <a:pt x="2012110" y="717203"/>
                  </a:cubicBezTo>
                  <a:cubicBezTo>
                    <a:pt x="1999107" y="719483"/>
                    <a:pt x="1986903" y="720691"/>
                    <a:pt x="1975708" y="720691"/>
                  </a:cubicBezTo>
                  <a:cubicBezTo>
                    <a:pt x="1965247" y="720691"/>
                    <a:pt x="1954452" y="719419"/>
                    <a:pt x="1943600" y="716803"/>
                  </a:cubicBezTo>
                  <a:cubicBezTo>
                    <a:pt x="1932205" y="714053"/>
                    <a:pt x="1921753" y="708881"/>
                    <a:pt x="1912567" y="701436"/>
                  </a:cubicBezTo>
                  <a:cubicBezTo>
                    <a:pt x="1903315" y="693924"/>
                    <a:pt x="1895604" y="683329"/>
                    <a:pt x="1889769" y="669848"/>
                  </a:cubicBezTo>
                  <a:cubicBezTo>
                    <a:pt x="1884010" y="656568"/>
                    <a:pt x="1881059" y="639330"/>
                    <a:pt x="1881059" y="618539"/>
                  </a:cubicBezTo>
                  <a:lnTo>
                    <a:pt x="1881059" y="300549"/>
                  </a:lnTo>
                  <a:lnTo>
                    <a:pt x="1829245" y="295851"/>
                  </a:lnTo>
                  <a:lnTo>
                    <a:pt x="1829245" y="258691"/>
                  </a:lnTo>
                  <a:lnTo>
                    <a:pt x="1956070" y="154930"/>
                  </a:lnTo>
                  <a:lnTo>
                    <a:pt x="1984694" y="154930"/>
                  </a:lnTo>
                  <a:lnTo>
                    <a:pt x="1986703" y="235753"/>
                  </a:lnTo>
                  <a:close/>
                  <a:moveTo>
                    <a:pt x="695676" y="225586"/>
                  </a:moveTo>
                  <a:cubicBezTo>
                    <a:pt x="717795" y="225586"/>
                    <a:pt x="740520" y="226863"/>
                    <a:pt x="763175" y="229344"/>
                  </a:cubicBezTo>
                  <a:cubicBezTo>
                    <a:pt x="785765" y="231826"/>
                    <a:pt x="806750" y="234912"/>
                    <a:pt x="825720" y="238535"/>
                  </a:cubicBezTo>
                  <a:lnTo>
                    <a:pt x="834365" y="240209"/>
                  </a:lnTo>
                  <a:lnTo>
                    <a:pt x="805538" y="333375"/>
                  </a:lnTo>
                  <a:lnTo>
                    <a:pt x="797357" y="329477"/>
                  </a:lnTo>
                  <a:cubicBezTo>
                    <a:pt x="789113" y="325588"/>
                    <a:pt x="779060" y="321365"/>
                    <a:pt x="767600" y="316939"/>
                  </a:cubicBezTo>
                  <a:cubicBezTo>
                    <a:pt x="756071" y="312512"/>
                    <a:pt x="744205" y="308624"/>
                    <a:pt x="732340" y="305405"/>
                  </a:cubicBezTo>
                  <a:cubicBezTo>
                    <a:pt x="720343" y="302185"/>
                    <a:pt x="708345" y="299367"/>
                    <a:pt x="696615" y="297154"/>
                  </a:cubicBezTo>
                  <a:cubicBezTo>
                    <a:pt x="685219" y="295007"/>
                    <a:pt x="675430" y="293936"/>
                    <a:pt x="667453" y="293936"/>
                  </a:cubicBezTo>
                  <a:cubicBezTo>
                    <a:pt x="657599" y="293936"/>
                    <a:pt x="647674" y="295606"/>
                    <a:pt x="638021" y="298894"/>
                  </a:cubicBezTo>
                  <a:cubicBezTo>
                    <a:pt x="628436" y="302180"/>
                    <a:pt x="618784" y="308019"/>
                    <a:pt x="609333" y="316269"/>
                  </a:cubicBezTo>
                  <a:cubicBezTo>
                    <a:pt x="605111" y="320091"/>
                    <a:pt x="600692" y="325658"/>
                    <a:pt x="596402" y="332631"/>
                  </a:cubicBezTo>
                  <a:cubicBezTo>
                    <a:pt x="592113" y="339606"/>
                    <a:pt x="588218" y="349467"/>
                    <a:pt x="584866" y="361876"/>
                  </a:cubicBezTo>
                  <a:cubicBezTo>
                    <a:pt x="581381" y="374619"/>
                    <a:pt x="578638" y="390856"/>
                    <a:pt x="576694" y="410106"/>
                  </a:cubicBezTo>
                  <a:cubicBezTo>
                    <a:pt x="574684" y="429556"/>
                    <a:pt x="573673" y="453503"/>
                    <a:pt x="573673" y="481338"/>
                  </a:cubicBezTo>
                  <a:cubicBezTo>
                    <a:pt x="573674" y="512860"/>
                    <a:pt x="576091" y="539488"/>
                    <a:pt x="580851" y="560347"/>
                  </a:cubicBezTo>
                  <a:cubicBezTo>
                    <a:pt x="585475" y="580602"/>
                    <a:pt x="592579" y="596902"/>
                    <a:pt x="601897" y="608707"/>
                  </a:cubicBezTo>
                  <a:cubicBezTo>
                    <a:pt x="611080" y="620309"/>
                    <a:pt x="622539" y="628630"/>
                    <a:pt x="636078" y="633459"/>
                  </a:cubicBezTo>
                  <a:cubicBezTo>
                    <a:pt x="650155" y="638557"/>
                    <a:pt x="666784" y="641105"/>
                    <a:pt x="685553" y="641105"/>
                  </a:cubicBezTo>
                  <a:cubicBezTo>
                    <a:pt x="707269" y="641105"/>
                    <a:pt x="730260" y="638420"/>
                    <a:pt x="753786" y="633190"/>
                  </a:cubicBezTo>
                  <a:cubicBezTo>
                    <a:pt x="777381" y="627958"/>
                    <a:pt x="799104" y="620915"/>
                    <a:pt x="818208" y="612196"/>
                  </a:cubicBezTo>
                  <a:lnTo>
                    <a:pt x="818413" y="611925"/>
                  </a:lnTo>
                  <a:lnTo>
                    <a:pt x="825645" y="608642"/>
                  </a:lnTo>
                  <a:lnTo>
                    <a:pt x="843475" y="649355"/>
                  </a:lnTo>
                  <a:lnTo>
                    <a:pt x="838381" y="653104"/>
                  </a:lnTo>
                  <a:cubicBezTo>
                    <a:pt x="826516" y="661824"/>
                    <a:pt x="813517" y="670346"/>
                    <a:pt x="799709" y="678461"/>
                  </a:cubicBezTo>
                  <a:cubicBezTo>
                    <a:pt x="785767" y="686711"/>
                    <a:pt x="770750" y="694019"/>
                    <a:pt x="755199" y="700189"/>
                  </a:cubicBezTo>
                  <a:cubicBezTo>
                    <a:pt x="739649" y="706427"/>
                    <a:pt x="723158" y="711393"/>
                    <a:pt x="706199" y="715082"/>
                  </a:cubicBezTo>
                  <a:cubicBezTo>
                    <a:pt x="689107" y="718771"/>
                    <a:pt x="671075" y="720654"/>
                    <a:pt x="652709" y="720654"/>
                  </a:cubicBezTo>
                  <a:cubicBezTo>
                    <a:pt x="626366" y="720654"/>
                    <a:pt x="601227" y="716357"/>
                    <a:pt x="578034" y="708041"/>
                  </a:cubicBezTo>
                  <a:cubicBezTo>
                    <a:pt x="554506" y="699589"/>
                    <a:pt x="533724" y="685707"/>
                    <a:pt x="516362" y="666927"/>
                  </a:cubicBezTo>
                  <a:cubicBezTo>
                    <a:pt x="499069" y="648281"/>
                    <a:pt x="485328" y="623598"/>
                    <a:pt x="475609" y="593685"/>
                  </a:cubicBezTo>
                  <a:cubicBezTo>
                    <a:pt x="465956" y="564106"/>
                    <a:pt x="461060" y="526006"/>
                    <a:pt x="461060" y="485896"/>
                  </a:cubicBezTo>
                  <a:cubicBezTo>
                    <a:pt x="461060" y="445786"/>
                    <a:pt x="466158" y="409362"/>
                    <a:pt x="476213" y="377502"/>
                  </a:cubicBezTo>
                  <a:cubicBezTo>
                    <a:pt x="486335" y="345444"/>
                    <a:pt x="501481" y="317744"/>
                    <a:pt x="521188" y="295275"/>
                  </a:cubicBezTo>
                  <a:cubicBezTo>
                    <a:pt x="540962" y="272671"/>
                    <a:pt x="565836" y="255234"/>
                    <a:pt x="595129" y="243362"/>
                  </a:cubicBezTo>
                  <a:cubicBezTo>
                    <a:pt x="624220" y="231558"/>
                    <a:pt x="658073" y="225586"/>
                    <a:pt x="695676" y="225586"/>
                  </a:cubicBezTo>
                  <a:close/>
                  <a:moveTo>
                    <a:pt x="2359743" y="230070"/>
                  </a:moveTo>
                  <a:cubicBezTo>
                    <a:pt x="2396744" y="223765"/>
                    <a:pt x="2434412" y="223967"/>
                    <a:pt x="2463103" y="231949"/>
                  </a:cubicBezTo>
                  <a:cubicBezTo>
                    <a:pt x="2478924" y="236375"/>
                    <a:pt x="2492460" y="243891"/>
                    <a:pt x="2503455" y="254421"/>
                  </a:cubicBezTo>
                  <a:cubicBezTo>
                    <a:pt x="2514450" y="264951"/>
                    <a:pt x="2522826" y="278965"/>
                    <a:pt x="2528386" y="296066"/>
                  </a:cubicBezTo>
                  <a:cubicBezTo>
                    <a:pt x="2533755" y="312766"/>
                    <a:pt x="2536506" y="333427"/>
                    <a:pt x="2536506" y="357439"/>
                  </a:cubicBezTo>
                  <a:lnTo>
                    <a:pt x="2536506" y="577574"/>
                  </a:lnTo>
                  <a:cubicBezTo>
                    <a:pt x="2536506" y="624589"/>
                    <a:pt x="2546558" y="648469"/>
                    <a:pt x="2566329" y="648473"/>
                  </a:cubicBezTo>
                  <a:lnTo>
                    <a:pt x="2566263" y="648137"/>
                  </a:lnTo>
                  <a:cubicBezTo>
                    <a:pt x="2577591" y="648137"/>
                    <a:pt x="2593012" y="645516"/>
                    <a:pt x="2611984" y="640351"/>
                  </a:cubicBezTo>
                  <a:lnTo>
                    <a:pt x="2621903" y="637673"/>
                  </a:lnTo>
                  <a:lnTo>
                    <a:pt x="2621903" y="681670"/>
                  </a:lnTo>
                  <a:lnTo>
                    <a:pt x="2617743" y="683884"/>
                  </a:lnTo>
                  <a:cubicBezTo>
                    <a:pt x="2603198" y="691597"/>
                    <a:pt x="2587177" y="699178"/>
                    <a:pt x="2570013" y="706422"/>
                  </a:cubicBezTo>
                  <a:cubicBezTo>
                    <a:pt x="2552051" y="714001"/>
                    <a:pt x="2532879" y="717826"/>
                    <a:pt x="2513107" y="717826"/>
                  </a:cubicBezTo>
                  <a:cubicBezTo>
                    <a:pt x="2501313" y="717826"/>
                    <a:pt x="2490918" y="715947"/>
                    <a:pt x="2482341" y="712124"/>
                  </a:cubicBezTo>
                  <a:cubicBezTo>
                    <a:pt x="2473688" y="708301"/>
                    <a:pt x="2466377" y="703066"/>
                    <a:pt x="2460752" y="696627"/>
                  </a:cubicBezTo>
                  <a:cubicBezTo>
                    <a:pt x="2455326" y="690524"/>
                    <a:pt x="2450842" y="683614"/>
                    <a:pt x="2447425" y="676238"/>
                  </a:cubicBezTo>
                  <a:cubicBezTo>
                    <a:pt x="2445606" y="672482"/>
                    <a:pt x="2443998" y="668592"/>
                    <a:pt x="2442456" y="664769"/>
                  </a:cubicBezTo>
                  <a:cubicBezTo>
                    <a:pt x="2433746" y="670469"/>
                    <a:pt x="2425369" y="676034"/>
                    <a:pt x="2417192" y="681465"/>
                  </a:cubicBezTo>
                  <a:cubicBezTo>
                    <a:pt x="2406197" y="688843"/>
                    <a:pt x="2394393" y="695492"/>
                    <a:pt x="2382189" y="701259"/>
                  </a:cubicBezTo>
                  <a:cubicBezTo>
                    <a:pt x="2369919" y="707094"/>
                    <a:pt x="2356583" y="711790"/>
                    <a:pt x="2342713" y="715277"/>
                  </a:cubicBezTo>
                  <a:cubicBezTo>
                    <a:pt x="2328701" y="718831"/>
                    <a:pt x="2312880" y="720570"/>
                    <a:pt x="2295726" y="720570"/>
                  </a:cubicBezTo>
                  <a:cubicBezTo>
                    <a:pt x="2256107" y="720570"/>
                    <a:pt x="2224265" y="709303"/>
                    <a:pt x="2201133" y="687102"/>
                  </a:cubicBezTo>
                  <a:cubicBezTo>
                    <a:pt x="2177878" y="664767"/>
                    <a:pt x="2166084" y="631029"/>
                    <a:pt x="2166084" y="586830"/>
                  </a:cubicBezTo>
                  <a:cubicBezTo>
                    <a:pt x="2166084" y="563490"/>
                    <a:pt x="2169568" y="542695"/>
                    <a:pt x="2176403" y="525056"/>
                  </a:cubicBezTo>
                  <a:cubicBezTo>
                    <a:pt x="2183371" y="506947"/>
                    <a:pt x="2194698" y="491584"/>
                    <a:pt x="2210120" y="479310"/>
                  </a:cubicBezTo>
                  <a:cubicBezTo>
                    <a:pt x="2225265" y="467237"/>
                    <a:pt x="2245046" y="458048"/>
                    <a:pt x="2268911" y="451944"/>
                  </a:cubicBezTo>
                  <a:cubicBezTo>
                    <a:pt x="2292299" y="445975"/>
                    <a:pt x="2321190" y="442559"/>
                    <a:pt x="2354774" y="441620"/>
                  </a:cubicBezTo>
                  <a:lnTo>
                    <a:pt x="2429852" y="439202"/>
                  </a:lnTo>
                  <a:lnTo>
                    <a:pt x="2429852" y="365354"/>
                  </a:lnTo>
                  <a:cubicBezTo>
                    <a:pt x="2429852" y="341882"/>
                    <a:pt x="2425292" y="324712"/>
                    <a:pt x="2416316" y="314315"/>
                  </a:cubicBezTo>
                  <a:cubicBezTo>
                    <a:pt x="2400961" y="296542"/>
                    <a:pt x="2364636" y="294191"/>
                    <a:pt x="2308529" y="308679"/>
                  </a:cubicBezTo>
                  <a:cubicBezTo>
                    <a:pt x="2283932" y="315051"/>
                    <a:pt x="2259391" y="323434"/>
                    <a:pt x="2235603" y="333561"/>
                  </a:cubicBezTo>
                  <a:lnTo>
                    <a:pt x="2228025" y="336779"/>
                  </a:lnTo>
                  <a:lnTo>
                    <a:pt x="2206293" y="278829"/>
                  </a:lnTo>
                  <a:lnTo>
                    <a:pt x="2213413" y="275946"/>
                  </a:lnTo>
                  <a:cubicBezTo>
                    <a:pt x="2227816" y="270111"/>
                    <a:pt x="2243170" y="264076"/>
                    <a:pt x="2258991" y="258040"/>
                  </a:cubicBezTo>
                  <a:cubicBezTo>
                    <a:pt x="2275146" y="251936"/>
                    <a:pt x="2291766" y="246440"/>
                    <a:pt x="2308463" y="241678"/>
                  </a:cubicBezTo>
                  <a:cubicBezTo>
                    <a:pt x="2325283" y="236916"/>
                    <a:pt x="2342513" y="233021"/>
                    <a:pt x="2359743" y="230070"/>
                  </a:cubicBezTo>
                  <a:close/>
                  <a:moveTo>
                    <a:pt x="373640" y="0"/>
                  </a:moveTo>
                  <a:lnTo>
                    <a:pt x="364725" y="66136"/>
                  </a:lnTo>
                  <a:lnTo>
                    <a:pt x="110271" y="69484"/>
                  </a:lnTo>
                  <a:lnTo>
                    <a:pt x="110271" y="300549"/>
                  </a:lnTo>
                  <a:lnTo>
                    <a:pt x="352119" y="303303"/>
                  </a:lnTo>
                  <a:lnTo>
                    <a:pt x="342934" y="363131"/>
                  </a:lnTo>
                  <a:lnTo>
                    <a:pt x="110336" y="368563"/>
                  </a:lnTo>
                  <a:lnTo>
                    <a:pt x="110336" y="642621"/>
                  </a:lnTo>
                  <a:lnTo>
                    <a:pt x="395485" y="648053"/>
                  </a:lnTo>
                  <a:lnTo>
                    <a:pt x="386505" y="712040"/>
                  </a:lnTo>
                  <a:lnTo>
                    <a:pt x="99747" y="712040"/>
                  </a:lnTo>
                  <a:cubicBezTo>
                    <a:pt x="50680" y="712040"/>
                    <a:pt x="0" y="687894"/>
                    <a:pt x="0" y="647449"/>
                  </a:cubicBezTo>
                  <a:lnTo>
                    <a:pt x="0" y="58089"/>
                  </a:lnTo>
                  <a:cubicBezTo>
                    <a:pt x="0" y="23882"/>
                    <a:pt x="41829" y="0"/>
                    <a:pt x="101756" y="0"/>
                  </a:cubicBezTo>
                  <a:lnTo>
                    <a:pt x="373640" y="0"/>
                  </a:lnTo>
                  <a:close/>
                  <a:moveTo>
                    <a:pt x="2801588" y="712040"/>
                  </a:moveTo>
                  <a:lnTo>
                    <a:pt x="2695001" y="712040"/>
                  </a:lnTo>
                  <a:lnTo>
                    <a:pt x="2695001" y="26826"/>
                  </a:lnTo>
                  <a:lnTo>
                    <a:pt x="2801588" y="0"/>
                  </a:lnTo>
                  <a:lnTo>
                    <a:pt x="2801588" y="712040"/>
                  </a:lnTo>
                  <a:close/>
                  <a:moveTo>
                    <a:pt x="1133170" y="292587"/>
                  </a:moveTo>
                  <a:cubicBezTo>
                    <a:pt x="1115950" y="292587"/>
                    <a:pt x="1100462" y="294329"/>
                    <a:pt x="1086983" y="297750"/>
                  </a:cubicBezTo>
                  <a:cubicBezTo>
                    <a:pt x="1073846" y="301103"/>
                    <a:pt x="1061243" y="307011"/>
                    <a:pt x="1049582" y="315395"/>
                  </a:cubicBezTo>
                  <a:cubicBezTo>
                    <a:pt x="1043147" y="319955"/>
                    <a:pt x="1037645" y="327130"/>
                    <a:pt x="1033361" y="336789"/>
                  </a:cubicBezTo>
                  <a:cubicBezTo>
                    <a:pt x="1028601" y="347185"/>
                    <a:pt x="1024575" y="359661"/>
                    <a:pt x="1021357" y="373679"/>
                  </a:cubicBezTo>
                  <a:cubicBezTo>
                    <a:pt x="1018073" y="387764"/>
                    <a:pt x="1015788" y="403590"/>
                    <a:pt x="1014446" y="420626"/>
                  </a:cubicBezTo>
                  <a:cubicBezTo>
                    <a:pt x="1013113" y="437863"/>
                    <a:pt x="1012438" y="455578"/>
                    <a:pt x="1012438" y="473217"/>
                  </a:cubicBezTo>
                  <a:cubicBezTo>
                    <a:pt x="1012438" y="506217"/>
                    <a:pt x="1014722" y="534724"/>
                    <a:pt x="1019349" y="557864"/>
                  </a:cubicBezTo>
                  <a:cubicBezTo>
                    <a:pt x="1023842" y="580533"/>
                    <a:pt x="1030943" y="599247"/>
                    <a:pt x="1040396" y="613600"/>
                  </a:cubicBezTo>
                  <a:cubicBezTo>
                    <a:pt x="1049648" y="627550"/>
                    <a:pt x="1061643" y="637947"/>
                    <a:pt x="1076121" y="644454"/>
                  </a:cubicBezTo>
                  <a:cubicBezTo>
                    <a:pt x="1090933" y="651094"/>
                    <a:pt x="1109172" y="654508"/>
                    <a:pt x="1130419" y="654508"/>
                  </a:cubicBezTo>
                  <a:cubicBezTo>
                    <a:pt x="1148049" y="654508"/>
                    <a:pt x="1163403" y="652832"/>
                    <a:pt x="1176140" y="649412"/>
                  </a:cubicBezTo>
                  <a:cubicBezTo>
                    <a:pt x="1188534" y="646125"/>
                    <a:pt x="1201280" y="639756"/>
                    <a:pt x="1213884" y="630501"/>
                  </a:cubicBezTo>
                  <a:cubicBezTo>
                    <a:pt x="1227820" y="620172"/>
                    <a:pt x="1237472" y="601322"/>
                    <a:pt x="1242432" y="574496"/>
                  </a:cubicBezTo>
                  <a:cubicBezTo>
                    <a:pt x="1247658" y="546190"/>
                    <a:pt x="1250342" y="512318"/>
                    <a:pt x="1250342" y="473953"/>
                  </a:cubicBezTo>
                  <a:lnTo>
                    <a:pt x="1250399" y="473953"/>
                  </a:lnTo>
                  <a:cubicBezTo>
                    <a:pt x="1250399" y="410301"/>
                    <a:pt x="1240814" y="363351"/>
                    <a:pt x="1221785" y="334509"/>
                  </a:cubicBezTo>
                  <a:cubicBezTo>
                    <a:pt x="1203213" y="306274"/>
                    <a:pt x="1174255" y="292587"/>
                    <a:pt x="1133170" y="292587"/>
                  </a:cubicBezTo>
                  <a:close/>
                  <a:moveTo>
                    <a:pt x="2429852" y="491254"/>
                  </a:moveTo>
                  <a:cubicBezTo>
                    <a:pt x="2385683" y="491522"/>
                    <a:pt x="2351623" y="494602"/>
                    <a:pt x="2328568" y="500369"/>
                  </a:cubicBezTo>
                  <a:cubicBezTo>
                    <a:pt x="2297744" y="508081"/>
                    <a:pt x="2288682" y="514051"/>
                    <a:pt x="2286007" y="516936"/>
                  </a:cubicBezTo>
                  <a:cubicBezTo>
                    <a:pt x="2281647" y="521698"/>
                    <a:pt x="2278296" y="528884"/>
                    <a:pt x="2276145" y="538274"/>
                  </a:cubicBezTo>
                  <a:cubicBezTo>
                    <a:pt x="2273870" y="548400"/>
                    <a:pt x="2272661" y="560470"/>
                    <a:pt x="2272661" y="574217"/>
                  </a:cubicBezTo>
                  <a:cubicBezTo>
                    <a:pt x="2272661" y="598159"/>
                    <a:pt x="2276611" y="616541"/>
                    <a:pt x="2284522" y="628882"/>
                  </a:cubicBezTo>
                  <a:cubicBezTo>
                    <a:pt x="2291833" y="640285"/>
                    <a:pt x="2304103" y="645784"/>
                    <a:pt x="2321999" y="645784"/>
                  </a:cubicBezTo>
                  <a:cubicBezTo>
                    <a:pt x="2343179" y="645784"/>
                    <a:pt x="2362884" y="643439"/>
                    <a:pt x="2380514" y="638677"/>
                  </a:cubicBezTo>
                  <a:cubicBezTo>
                    <a:pt x="2396935" y="634251"/>
                    <a:pt x="2414441" y="627072"/>
                    <a:pt x="2432470" y="617413"/>
                  </a:cubicBezTo>
                  <a:lnTo>
                    <a:pt x="2432394" y="617413"/>
                  </a:lnTo>
                  <a:cubicBezTo>
                    <a:pt x="2432127" y="608627"/>
                    <a:pt x="2431470" y="590520"/>
                    <a:pt x="2431194" y="583611"/>
                  </a:cubicBezTo>
                  <a:cubicBezTo>
                    <a:pt x="2430328" y="561611"/>
                    <a:pt x="2429852" y="530558"/>
                    <a:pt x="2429852" y="491254"/>
                  </a:cubicBez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56" name="Google Shape;56;p6"/>
            <p:cNvSpPr/>
            <p:nvPr/>
          </p:nvSpPr>
          <p:spPr>
            <a:xfrm>
              <a:off x="10824123" y="6167362"/>
              <a:ext cx="456453" cy="186477"/>
            </a:xfrm>
            <a:custGeom>
              <a:avLst/>
              <a:gdLst/>
              <a:ahLst/>
              <a:cxnLst/>
              <a:rect l="l" t="t" r="r" b="b"/>
              <a:pathLst>
                <a:path w="2306263" h="942186" extrusionOk="0">
                  <a:moveTo>
                    <a:pt x="2109320" y="219075"/>
                  </a:moveTo>
                  <a:cubicBezTo>
                    <a:pt x="2134594" y="219075"/>
                    <a:pt x="2159268" y="223237"/>
                    <a:pt x="2182723" y="231354"/>
                  </a:cubicBezTo>
                  <a:cubicBezTo>
                    <a:pt x="2206521" y="239603"/>
                    <a:pt x="2227911" y="253077"/>
                    <a:pt x="2246207" y="271388"/>
                  </a:cubicBezTo>
                  <a:cubicBezTo>
                    <a:pt x="2264446" y="289631"/>
                    <a:pt x="2279182" y="313716"/>
                    <a:pt x="2290043" y="342826"/>
                  </a:cubicBezTo>
                  <a:lnTo>
                    <a:pt x="2290043" y="342956"/>
                  </a:lnTo>
                  <a:cubicBezTo>
                    <a:pt x="2300828" y="371931"/>
                    <a:pt x="2306264" y="408692"/>
                    <a:pt x="2306264" y="448130"/>
                  </a:cubicBezTo>
                  <a:cubicBezTo>
                    <a:pt x="2306264" y="487567"/>
                    <a:pt x="2300904" y="523315"/>
                    <a:pt x="2290453" y="554301"/>
                  </a:cubicBezTo>
                  <a:cubicBezTo>
                    <a:pt x="2279924" y="585624"/>
                    <a:pt x="2264370" y="612527"/>
                    <a:pt x="2244189" y="634259"/>
                  </a:cubicBezTo>
                  <a:cubicBezTo>
                    <a:pt x="2224018" y="656056"/>
                    <a:pt x="2199210" y="672953"/>
                    <a:pt x="2170453" y="684488"/>
                  </a:cubicBezTo>
                  <a:cubicBezTo>
                    <a:pt x="2141904" y="695958"/>
                    <a:pt x="2109263" y="701798"/>
                    <a:pt x="2073538" y="701799"/>
                  </a:cubicBezTo>
                  <a:cubicBezTo>
                    <a:pt x="2056508" y="701799"/>
                    <a:pt x="2039478" y="700055"/>
                    <a:pt x="2022848" y="696701"/>
                  </a:cubicBezTo>
                  <a:cubicBezTo>
                    <a:pt x="2011453" y="694421"/>
                    <a:pt x="2000525" y="691934"/>
                    <a:pt x="1990139" y="689251"/>
                  </a:cubicBezTo>
                  <a:cubicBezTo>
                    <a:pt x="1990273" y="693410"/>
                    <a:pt x="1990339" y="697909"/>
                    <a:pt x="1990339" y="702738"/>
                  </a:cubicBezTo>
                  <a:cubicBezTo>
                    <a:pt x="1990339" y="708439"/>
                    <a:pt x="1990473" y="714409"/>
                    <a:pt x="1990673" y="720580"/>
                  </a:cubicBezTo>
                  <a:cubicBezTo>
                    <a:pt x="1990882" y="727018"/>
                    <a:pt x="1991015" y="732852"/>
                    <a:pt x="1991015" y="738150"/>
                  </a:cubicBezTo>
                  <a:lnTo>
                    <a:pt x="1991015" y="916762"/>
                  </a:lnTo>
                  <a:lnTo>
                    <a:pt x="1883762" y="942186"/>
                  </a:lnTo>
                  <a:lnTo>
                    <a:pt x="1883762" y="244097"/>
                  </a:lnTo>
                  <a:lnTo>
                    <a:pt x="1978412" y="220219"/>
                  </a:lnTo>
                  <a:lnTo>
                    <a:pt x="1986589" y="259993"/>
                  </a:lnTo>
                  <a:cubicBezTo>
                    <a:pt x="1991948" y="256439"/>
                    <a:pt x="1997450" y="253011"/>
                    <a:pt x="2002952" y="249725"/>
                  </a:cubicBezTo>
                  <a:cubicBezTo>
                    <a:pt x="2012805" y="243890"/>
                    <a:pt x="2023257" y="238656"/>
                    <a:pt x="2034052" y="234163"/>
                  </a:cubicBezTo>
                  <a:cubicBezTo>
                    <a:pt x="2044980" y="229603"/>
                    <a:pt x="2056641" y="225983"/>
                    <a:pt x="2068835" y="223233"/>
                  </a:cubicBezTo>
                  <a:cubicBezTo>
                    <a:pt x="2081238" y="220483"/>
                    <a:pt x="2094842" y="219075"/>
                    <a:pt x="2109320" y="219075"/>
                  </a:cubicBezTo>
                  <a:close/>
                  <a:moveTo>
                    <a:pt x="1797937" y="693195"/>
                  </a:moveTo>
                  <a:lnTo>
                    <a:pt x="1707104" y="693195"/>
                  </a:lnTo>
                  <a:lnTo>
                    <a:pt x="1695376" y="646184"/>
                  </a:lnTo>
                  <a:cubicBezTo>
                    <a:pt x="1688142" y="650207"/>
                    <a:pt x="1680231" y="654561"/>
                    <a:pt x="1671654" y="659188"/>
                  </a:cubicBezTo>
                  <a:cubicBezTo>
                    <a:pt x="1658108" y="666499"/>
                    <a:pt x="1643363" y="673410"/>
                    <a:pt x="1627809" y="679782"/>
                  </a:cubicBezTo>
                  <a:cubicBezTo>
                    <a:pt x="1612130" y="686221"/>
                    <a:pt x="1595634" y="691726"/>
                    <a:pt x="1578880" y="696153"/>
                  </a:cubicBezTo>
                  <a:cubicBezTo>
                    <a:pt x="1561583" y="700713"/>
                    <a:pt x="1543954" y="702990"/>
                    <a:pt x="1526324" y="702990"/>
                  </a:cubicBezTo>
                  <a:cubicBezTo>
                    <a:pt x="1506286" y="702990"/>
                    <a:pt x="1487505" y="700108"/>
                    <a:pt x="1470551" y="694339"/>
                  </a:cubicBezTo>
                  <a:cubicBezTo>
                    <a:pt x="1453188" y="688437"/>
                    <a:pt x="1438109" y="679378"/>
                    <a:pt x="1425639" y="667373"/>
                  </a:cubicBezTo>
                  <a:cubicBezTo>
                    <a:pt x="1413169" y="655368"/>
                    <a:pt x="1403316" y="640480"/>
                    <a:pt x="1396348" y="622976"/>
                  </a:cubicBezTo>
                  <a:cubicBezTo>
                    <a:pt x="1389447" y="605671"/>
                    <a:pt x="1385887" y="585072"/>
                    <a:pt x="1385887" y="561798"/>
                  </a:cubicBezTo>
                  <a:lnTo>
                    <a:pt x="1385887" y="228851"/>
                  </a:lnTo>
                  <a:lnTo>
                    <a:pt x="1493140" y="228851"/>
                  </a:lnTo>
                  <a:lnTo>
                    <a:pt x="1493140" y="548190"/>
                  </a:lnTo>
                  <a:cubicBezTo>
                    <a:pt x="1493140" y="558048"/>
                    <a:pt x="1494016" y="567844"/>
                    <a:pt x="1495625" y="577434"/>
                  </a:cubicBezTo>
                  <a:cubicBezTo>
                    <a:pt x="1497100" y="586219"/>
                    <a:pt x="1500184" y="594063"/>
                    <a:pt x="1504801" y="600903"/>
                  </a:cubicBezTo>
                  <a:cubicBezTo>
                    <a:pt x="1509294" y="607543"/>
                    <a:pt x="1515862" y="613117"/>
                    <a:pt x="1524306" y="617544"/>
                  </a:cubicBezTo>
                  <a:cubicBezTo>
                    <a:pt x="1538452" y="624922"/>
                    <a:pt x="1563725" y="626728"/>
                    <a:pt x="1592826" y="620558"/>
                  </a:cubicBezTo>
                  <a:cubicBezTo>
                    <a:pt x="1604753" y="618076"/>
                    <a:pt x="1617014" y="614855"/>
                    <a:pt x="1629284" y="611033"/>
                  </a:cubicBezTo>
                  <a:cubicBezTo>
                    <a:pt x="1641478" y="607209"/>
                    <a:pt x="1653349" y="602779"/>
                    <a:pt x="1664610" y="597750"/>
                  </a:cubicBezTo>
                  <a:cubicBezTo>
                    <a:pt x="1673987" y="593591"/>
                    <a:pt x="1682706" y="589369"/>
                    <a:pt x="1690683" y="585210"/>
                  </a:cubicBezTo>
                  <a:lnTo>
                    <a:pt x="1690683" y="228786"/>
                  </a:lnTo>
                  <a:lnTo>
                    <a:pt x="1797937" y="228786"/>
                  </a:lnTo>
                  <a:lnTo>
                    <a:pt x="1797937" y="693195"/>
                  </a:lnTo>
                  <a:close/>
                  <a:moveTo>
                    <a:pt x="331479" y="0"/>
                  </a:moveTo>
                  <a:cubicBezTo>
                    <a:pt x="344815" y="0"/>
                    <a:pt x="360236" y="536"/>
                    <a:pt x="377257" y="1609"/>
                  </a:cubicBezTo>
                  <a:cubicBezTo>
                    <a:pt x="394087" y="2749"/>
                    <a:pt x="410707" y="4163"/>
                    <a:pt x="427071" y="5907"/>
                  </a:cubicBezTo>
                  <a:cubicBezTo>
                    <a:pt x="443425" y="7650"/>
                    <a:pt x="458903" y="9658"/>
                    <a:pt x="473582" y="11804"/>
                  </a:cubicBezTo>
                  <a:cubicBezTo>
                    <a:pt x="488261" y="14017"/>
                    <a:pt x="500331" y="15967"/>
                    <a:pt x="509983" y="17711"/>
                  </a:cubicBezTo>
                  <a:lnTo>
                    <a:pt x="520769" y="19655"/>
                  </a:lnTo>
                  <a:lnTo>
                    <a:pt x="491354" y="116904"/>
                  </a:lnTo>
                  <a:lnTo>
                    <a:pt x="481959" y="114021"/>
                  </a:lnTo>
                  <a:cubicBezTo>
                    <a:pt x="470964" y="110600"/>
                    <a:pt x="456895" y="107112"/>
                    <a:pt x="440208" y="103491"/>
                  </a:cubicBezTo>
                  <a:cubicBezTo>
                    <a:pt x="423244" y="99870"/>
                    <a:pt x="405348" y="96586"/>
                    <a:pt x="386843" y="93836"/>
                  </a:cubicBezTo>
                  <a:cubicBezTo>
                    <a:pt x="368147" y="91019"/>
                    <a:pt x="349442" y="88675"/>
                    <a:pt x="330736" y="86730"/>
                  </a:cubicBezTo>
                  <a:cubicBezTo>
                    <a:pt x="312374" y="84785"/>
                    <a:pt x="295753" y="83837"/>
                    <a:pt x="281408" y="83837"/>
                  </a:cubicBezTo>
                  <a:cubicBezTo>
                    <a:pt x="257809" y="83837"/>
                    <a:pt x="235354" y="85783"/>
                    <a:pt x="214573" y="89539"/>
                  </a:cubicBezTo>
                  <a:cubicBezTo>
                    <a:pt x="194868" y="93160"/>
                    <a:pt x="176296" y="101884"/>
                    <a:pt x="159466" y="115500"/>
                  </a:cubicBezTo>
                  <a:cubicBezTo>
                    <a:pt x="150889" y="122208"/>
                    <a:pt x="143921" y="133208"/>
                    <a:pt x="138486" y="148298"/>
                  </a:cubicBezTo>
                  <a:cubicBezTo>
                    <a:pt x="132660" y="164528"/>
                    <a:pt x="127967" y="183442"/>
                    <a:pt x="124616" y="204434"/>
                  </a:cubicBezTo>
                  <a:cubicBezTo>
                    <a:pt x="121199" y="225629"/>
                    <a:pt x="118857" y="248707"/>
                    <a:pt x="117582" y="272988"/>
                  </a:cubicBezTo>
                  <a:cubicBezTo>
                    <a:pt x="116306" y="297334"/>
                    <a:pt x="115640" y="321681"/>
                    <a:pt x="115640" y="345291"/>
                  </a:cubicBezTo>
                  <a:cubicBezTo>
                    <a:pt x="115640" y="388351"/>
                    <a:pt x="118648" y="428193"/>
                    <a:pt x="124616" y="463674"/>
                  </a:cubicBezTo>
                  <a:cubicBezTo>
                    <a:pt x="130451" y="498686"/>
                    <a:pt x="139971" y="529069"/>
                    <a:pt x="152907" y="554087"/>
                  </a:cubicBezTo>
                  <a:cubicBezTo>
                    <a:pt x="165511" y="578434"/>
                    <a:pt x="181998" y="597555"/>
                    <a:pt x="201969" y="610902"/>
                  </a:cubicBezTo>
                  <a:cubicBezTo>
                    <a:pt x="221674" y="624048"/>
                    <a:pt x="246415" y="630687"/>
                    <a:pt x="275506" y="630687"/>
                  </a:cubicBezTo>
                  <a:cubicBezTo>
                    <a:pt x="290051" y="630687"/>
                    <a:pt x="305596" y="630151"/>
                    <a:pt x="321684" y="629078"/>
                  </a:cubicBezTo>
                  <a:cubicBezTo>
                    <a:pt x="338038" y="628072"/>
                    <a:pt x="354001" y="626664"/>
                    <a:pt x="369680" y="624920"/>
                  </a:cubicBezTo>
                  <a:cubicBezTo>
                    <a:pt x="385367" y="623244"/>
                    <a:pt x="400189" y="621300"/>
                    <a:pt x="414125" y="619153"/>
                  </a:cubicBezTo>
                  <a:cubicBezTo>
                    <a:pt x="424587" y="617543"/>
                    <a:pt x="433839" y="615926"/>
                    <a:pt x="441950" y="614316"/>
                  </a:cubicBezTo>
                  <a:lnTo>
                    <a:pt x="441950" y="416319"/>
                  </a:lnTo>
                  <a:lnTo>
                    <a:pt x="291736" y="408403"/>
                  </a:lnTo>
                  <a:lnTo>
                    <a:pt x="302788" y="355085"/>
                  </a:lnTo>
                  <a:lnTo>
                    <a:pt x="549269" y="355085"/>
                  </a:lnTo>
                  <a:lnTo>
                    <a:pt x="549269" y="642891"/>
                  </a:lnTo>
                  <a:lnTo>
                    <a:pt x="543634" y="645504"/>
                  </a:lnTo>
                  <a:cubicBezTo>
                    <a:pt x="529488" y="652144"/>
                    <a:pt x="511792" y="658921"/>
                    <a:pt x="491145" y="665495"/>
                  </a:cubicBezTo>
                  <a:cubicBezTo>
                    <a:pt x="470564" y="672067"/>
                    <a:pt x="447975" y="678172"/>
                    <a:pt x="424044" y="683604"/>
                  </a:cubicBezTo>
                  <a:cubicBezTo>
                    <a:pt x="400255" y="689038"/>
                    <a:pt x="374982" y="693529"/>
                    <a:pt x="349108" y="697083"/>
                  </a:cubicBezTo>
                  <a:cubicBezTo>
                    <a:pt x="323168" y="700638"/>
                    <a:pt x="297828" y="702385"/>
                    <a:pt x="273697" y="702385"/>
                  </a:cubicBezTo>
                  <a:cubicBezTo>
                    <a:pt x="224302" y="702385"/>
                    <a:pt x="181732" y="693597"/>
                    <a:pt x="147139" y="676294"/>
                  </a:cubicBezTo>
                  <a:cubicBezTo>
                    <a:pt x="112422" y="658921"/>
                    <a:pt x="83731" y="633970"/>
                    <a:pt x="61875" y="602177"/>
                  </a:cubicBezTo>
                  <a:cubicBezTo>
                    <a:pt x="40228" y="570720"/>
                    <a:pt x="24274" y="532756"/>
                    <a:pt x="14555" y="489226"/>
                  </a:cubicBezTo>
                  <a:cubicBezTo>
                    <a:pt x="4902" y="446300"/>
                    <a:pt x="0" y="398141"/>
                    <a:pt x="0" y="345356"/>
                  </a:cubicBezTo>
                  <a:cubicBezTo>
                    <a:pt x="0" y="292570"/>
                    <a:pt x="6844" y="244409"/>
                    <a:pt x="20314" y="202221"/>
                  </a:cubicBezTo>
                  <a:cubicBezTo>
                    <a:pt x="33860" y="159631"/>
                    <a:pt x="54698" y="122876"/>
                    <a:pt x="82180" y="92896"/>
                  </a:cubicBezTo>
                  <a:cubicBezTo>
                    <a:pt x="109728" y="62848"/>
                    <a:pt x="144797" y="39577"/>
                    <a:pt x="186291" y="23747"/>
                  </a:cubicBezTo>
                  <a:cubicBezTo>
                    <a:pt x="227576" y="7986"/>
                    <a:pt x="276372" y="0"/>
                    <a:pt x="331479" y="0"/>
                  </a:cubicBezTo>
                  <a:close/>
                  <a:moveTo>
                    <a:pt x="1107668" y="219075"/>
                  </a:moveTo>
                  <a:cubicBezTo>
                    <a:pt x="1143727" y="219075"/>
                    <a:pt x="1176168" y="224441"/>
                    <a:pt x="1204060" y="234971"/>
                  </a:cubicBezTo>
                  <a:cubicBezTo>
                    <a:pt x="1232208" y="245703"/>
                    <a:pt x="1256216" y="261599"/>
                    <a:pt x="1275387" y="282392"/>
                  </a:cubicBezTo>
                  <a:lnTo>
                    <a:pt x="1275387" y="282327"/>
                  </a:lnTo>
                  <a:cubicBezTo>
                    <a:pt x="1294493" y="303051"/>
                    <a:pt x="1308962" y="328673"/>
                    <a:pt x="1318481" y="358517"/>
                  </a:cubicBezTo>
                  <a:cubicBezTo>
                    <a:pt x="1327800" y="387963"/>
                    <a:pt x="1332560" y="422842"/>
                    <a:pt x="1332560" y="459665"/>
                  </a:cubicBezTo>
                  <a:cubicBezTo>
                    <a:pt x="1332560" y="496488"/>
                    <a:pt x="1327867" y="530093"/>
                    <a:pt x="1318481" y="559538"/>
                  </a:cubicBezTo>
                  <a:cubicBezTo>
                    <a:pt x="1308962" y="589384"/>
                    <a:pt x="1294483" y="615207"/>
                    <a:pt x="1275454" y="636268"/>
                  </a:cubicBezTo>
                  <a:cubicBezTo>
                    <a:pt x="1256282" y="657462"/>
                    <a:pt x="1232351" y="673829"/>
                    <a:pt x="1204193" y="684963"/>
                  </a:cubicBezTo>
                  <a:cubicBezTo>
                    <a:pt x="1176311" y="696030"/>
                    <a:pt x="1143793" y="701594"/>
                    <a:pt x="1107668" y="701594"/>
                  </a:cubicBezTo>
                  <a:cubicBezTo>
                    <a:pt x="1035407" y="701594"/>
                    <a:pt x="979168" y="680806"/>
                    <a:pt x="940358" y="639691"/>
                  </a:cubicBezTo>
                  <a:cubicBezTo>
                    <a:pt x="901672" y="598777"/>
                    <a:pt x="882100" y="538675"/>
                    <a:pt x="882100" y="461004"/>
                  </a:cubicBezTo>
                  <a:cubicBezTo>
                    <a:pt x="882100" y="424584"/>
                    <a:pt x="886793" y="391112"/>
                    <a:pt x="896179" y="361466"/>
                  </a:cubicBezTo>
                  <a:cubicBezTo>
                    <a:pt x="905632" y="331419"/>
                    <a:pt x="920120" y="305597"/>
                    <a:pt x="939215" y="284671"/>
                  </a:cubicBezTo>
                  <a:cubicBezTo>
                    <a:pt x="958387" y="263746"/>
                    <a:pt x="982319" y="247376"/>
                    <a:pt x="1010400" y="236041"/>
                  </a:cubicBezTo>
                  <a:cubicBezTo>
                    <a:pt x="1038349" y="224773"/>
                    <a:pt x="1071600" y="219075"/>
                    <a:pt x="1107668" y="219075"/>
                  </a:cubicBezTo>
                  <a:close/>
                  <a:moveTo>
                    <a:pt x="874627" y="319348"/>
                  </a:moveTo>
                  <a:lnTo>
                    <a:pt x="831791" y="315655"/>
                  </a:lnTo>
                  <a:cubicBezTo>
                    <a:pt x="811210" y="313912"/>
                    <a:pt x="790896" y="312638"/>
                    <a:pt x="778502" y="316260"/>
                  </a:cubicBezTo>
                  <a:cubicBezTo>
                    <a:pt x="773676" y="317735"/>
                    <a:pt x="768916" y="320021"/>
                    <a:pt x="764357" y="323106"/>
                  </a:cubicBezTo>
                  <a:cubicBezTo>
                    <a:pt x="759464" y="326460"/>
                    <a:pt x="754571" y="330487"/>
                    <a:pt x="749678" y="335114"/>
                  </a:cubicBezTo>
                  <a:cubicBezTo>
                    <a:pt x="745261" y="339407"/>
                    <a:pt x="740225" y="344167"/>
                    <a:pt x="734523" y="349532"/>
                  </a:cubicBezTo>
                  <a:lnTo>
                    <a:pt x="734523" y="693213"/>
                  </a:lnTo>
                  <a:lnTo>
                    <a:pt x="627280" y="693213"/>
                  </a:lnTo>
                  <a:lnTo>
                    <a:pt x="627280" y="228870"/>
                  </a:lnTo>
                  <a:lnTo>
                    <a:pt x="718645" y="228870"/>
                  </a:lnTo>
                  <a:lnTo>
                    <a:pt x="728831" y="286150"/>
                  </a:lnTo>
                  <a:cubicBezTo>
                    <a:pt x="729431" y="285345"/>
                    <a:pt x="730107" y="284537"/>
                    <a:pt x="730706" y="283732"/>
                  </a:cubicBezTo>
                  <a:cubicBezTo>
                    <a:pt x="736065" y="276823"/>
                    <a:pt x="741501" y="270250"/>
                    <a:pt x="747070" y="264012"/>
                  </a:cubicBezTo>
                  <a:cubicBezTo>
                    <a:pt x="752762" y="257641"/>
                    <a:pt x="758864" y="251671"/>
                    <a:pt x="765233" y="246171"/>
                  </a:cubicBezTo>
                  <a:cubicBezTo>
                    <a:pt x="772001" y="240337"/>
                    <a:pt x="779378" y="235713"/>
                    <a:pt x="787155" y="232293"/>
                  </a:cubicBezTo>
                  <a:cubicBezTo>
                    <a:pt x="799692" y="226726"/>
                    <a:pt x="814037" y="223029"/>
                    <a:pt x="829716" y="221419"/>
                  </a:cubicBezTo>
                  <a:cubicBezTo>
                    <a:pt x="844737" y="219877"/>
                    <a:pt x="861491" y="219075"/>
                    <a:pt x="879454" y="219075"/>
                  </a:cubicBezTo>
                  <a:lnTo>
                    <a:pt x="890915" y="219075"/>
                  </a:lnTo>
                  <a:lnTo>
                    <a:pt x="874627" y="319348"/>
                  </a:lnTo>
                  <a:close/>
                  <a:moveTo>
                    <a:pt x="1108877" y="288094"/>
                  </a:moveTo>
                  <a:cubicBezTo>
                    <a:pt x="1092456" y="288094"/>
                    <a:pt x="1077644" y="289701"/>
                    <a:pt x="1064841" y="292987"/>
                  </a:cubicBezTo>
                  <a:cubicBezTo>
                    <a:pt x="1052437" y="296139"/>
                    <a:pt x="1040500" y="301778"/>
                    <a:pt x="1029439" y="309693"/>
                  </a:cubicBezTo>
                  <a:cubicBezTo>
                    <a:pt x="1023537" y="313852"/>
                    <a:pt x="1018511" y="320558"/>
                    <a:pt x="1014494" y="329477"/>
                  </a:cubicBezTo>
                  <a:cubicBezTo>
                    <a:pt x="1010067" y="339471"/>
                    <a:pt x="1006174" y="351345"/>
                    <a:pt x="1003090" y="364759"/>
                  </a:cubicBezTo>
                  <a:cubicBezTo>
                    <a:pt x="1000005" y="378373"/>
                    <a:pt x="997806" y="393530"/>
                    <a:pt x="996531" y="409826"/>
                  </a:cubicBezTo>
                  <a:cubicBezTo>
                    <a:pt x="995255" y="426393"/>
                    <a:pt x="994589" y="443437"/>
                    <a:pt x="994589" y="460474"/>
                  </a:cubicBezTo>
                  <a:cubicBezTo>
                    <a:pt x="994589" y="492263"/>
                    <a:pt x="996788" y="519628"/>
                    <a:pt x="1001214" y="541828"/>
                  </a:cubicBezTo>
                  <a:cubicBezTo>
                    <a:pt x="1005441" y="563425"/>
                    <a:pt x="1012209" y="581269"/>
                    <a:pt x="1021195" y="594885"/>
                  </a:cubicBezTo>
                  <a:cubicBezTo>
                    <a:pt x="1030039" y="608165"/>
                    <a:pt x="1040967" y="617689"/>
                    <a:pt x="1054779" y="623860"/>
                  </a:cubicBezTo>
                  <a:cubicBezTo>
                    <a:pt x="1068791" y="630165"/>
                    <a:pt x="1086154" y="633385"/>
                    <a:pt x="1106326" y="633385"/>
                  </a:cubicBezTo>
                  <a:cubicBezTo>
                    <a:pt x="1123222" y="633385"/>
                    <a:pt x="1137901" y="631702"/>
                    <a:pt x="1149962" y="628482"/>
                  </a:cubicBezTo>
                  <a:cubicBezTo>
                    <a:pt x="1161690" y="625331"/>
                    <a:pt x="1173770" y="619298"/>
                    <a:pt x="1185697" y="610512"/>
                  </a:cubicBezTo>
                  <a:cubicBezTo>
                    <a:pt x="1198700" y="600786"/>
                    <a:pt x="1207753" y="583076"/>
                    <a:pt x="1212446" y="557724"/>
                  </a:cubicBezTo>
                  <a:cubicBezTo>
                    <a:pt x="1217539" y="530493"/>
                    <a:pt x="1220081" y="497960"/>
                    <a:pt x="1220081" y="461004"/>
                  </a:cubicBezTo>
                  <a:lnTo>
                    <a:pt x="1219947" y="461069"/>
                  </a:lnTo>
                  <a:cubicBezTo>
                    <a:pt x="1219947" y="400036"/>
                    <a:pt x="1210761" y="355098"/>
                    <a:pt x="1192656" y="327599"/>
                  </a:cubicBezTo>
                  <a:cubicBezTo>
                    <a:pt x="1175169" y="301040"/>
                    <a:pt x="1147754" y="288094"/>
                    <a:pt x="1108877" y="288094"/>
                  </a:cubicBezTo>
                  <a:close/>
                  <a:moveTo>
                    <a:pt x="2127093" y="306205"/>
                  </a:moveTo>
                  <a:cubicBezTo>
                    <a:pt x="2098802" y="294936"/>
                    <a:pt x="2061724" y="296208"/>
                    <a:pt x="2031158" y="303116"/>
                  </a:cubicBezTo>
                  <a:cubicBezTo>
                    <a:pt x="2017622" y="306202"/>
                    <a:pt x="2004152" y="310363"/>
                    <a:pt x="1991015" y="315459"/>
                  </a:cubicBezTo>
                  <a:lnTo>
                    <a:pt x="1991015" y="628222"/>
                  </a:lnTo>
                  <a:cubicBezTo>
                    <a:pt x="2001734" y="629764"/>
                    <a:pt x="2012129" y="630904"/>
                    <a:pt x="2022048" y="631775"/>
                  </a:cubicBezTo>
                  <a:cubicBezTo>
                    <a:pt x="2034518" y="632849"/>
                    <a:pt x="2048131" y="633385"/>
                    <a:pt x="2062467" y="633385"/>
                  </a:cubicBezTo>
                  <a:cubicBezTo>
                    <a:pt x="2082581" y="633385"/>
                    <a:pt x="2101286" y="631706"/>
                    <a:pt x="2118106" y="628352"/>
                  </a:cubicBezTo>
                  <a:cubicBezTo>
                    <a:pt x="2133994" y="625200"/>
                    <a:pt x="2146188" y="620235"/>
                    <a:pt x="2154441" y="613461"/>
                  </a:cubicBezTo>
                  <a:cubicBezTo>
                    <a:pt x="2157992" y="610173"/>
                    <a:pt x="2162286" y="604274"/>
                    <a:pt x="2166712" y="596159"/>
                  </a:cubicBezTo>
                  <a:cubicBezTo>
                    <a:pt x="2171328" y="587641"/>
                    <a:pt x="2175755" y="576570"/>
                    <a:pt x="2179905" y="563156"/>
                  </a:cubicBezTo>
                  <a:cubicBezTo>
                    <a:pt x="2184065" y="549609"/>
                    <a:pt x="2187416" y="533513"/>
                    <a:pt x="2189967" y="515271"/>
                  </a:cubicBezTo>
                  <a:cubicBezTo>
                    <a:pt x="2192518" y="496894"/>
                    <a:pt x="2193784" y="476032"/>
                    <a:pt x="2193784" y="453228"/>
                  </a:cubicBezTo>
                  <a:cubicBezTo>
                    <a:pt x="2193784" y="424789"/>
                    <a:pt x="2190900" y="400304"/>
                    <a:pt x="2185341" y="380451"/>
                  </a:cubicBezTo>
                  <a:cubicBezTo>
                    <a:pt x="2179905" y="361001"/>
                    <a:pt x="2172062" y="344907"/>
                    <a:pt x="2162143" y="332565"/>
                  </a:cubicBezTo>
                  <a:cubicBezTo>
                    <a:pt x="2152424" y="320492"/>
                    <a:pt x="2140629" y="311637"/>
                    <a:pt x="2127093" y="306205"/>
                  </a:cubicBezTo>
                  <a:close/>
                  <a:moveTo>
                    <a:pt x="291727" y="408478"/>
                  </a:moveTo>
                  <a:lnTo>
                    <a:pt x="291660" y="408403"/>
                  </a:lnTo>
                  <a:lnTo>
                    <a:pt x="291736" y="408403"/>
                  </a:lnTo>
                  <a:lnTo>
                    <a:pt x="291727" y="40847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
        <p:nvSpPr>
          <p:cNvPr id="57" name="Google Shape;57;p6"/>
          <p:cNvSpPr txBox="1">
            <a:spLocks noGrp="1"/>
          </p:cNvSpPr>
          <p:nvPr>
            <p:ph type="dt" idx="10"/>
          </p:nvPr>
        </p:nvSpPr>
        <p:spPr>
          <a:xfrm>
            <a:off x="915387" y="6066000"/>
            <a:ext cx="2743200"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6"/>
          <p:cNvSpPr txBox="1"/>
          <p:nvPr/>
        </p:nvSpPr>
        <p:spPr>
          <a:xfrm>
            <a:off x="9540498" y="6116519"/>
            <a:ext cx="770329" cy="246221"/>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fr-FR" sz="1000">
                <a:solidFill>
                  <a:schemeClr val="dk1"/>
                </a:solidFill>
                <a:latin typeface="Instrument Sans"/>
                <a:ea typeface="Instrument Sans"/>
                <a:cs typeface="Instrument Sans"/>
                <a:sym typeface="Instrument Sans"/>
              </a:rPr>
              <a:t>Membre d’</a:t>
            </a:r>
            <a:endParaRPr/>
          </a:p>
        </p:txBody>
      </p:sp>
      <p:cxnSp>
        <p:nvCxnSpPr>
          <p:cNvPr id="59" name="Google Shape;59;p6"/>
          <p:cNvCxnSpPr/>
          <p:nvPr/>
        </p:nvCxnSpPr>
        <p:spPr>
          <a:xfrm>
            <a:off x="911226" y="5937568"/>
            <a:ext cx="10369350" cy="0"/>
          </a:xfrm>
          <a:prstGeom prst="straightConnector1">
            <a:avLst/>
          </a:prstGeom>
          <a:noFill/>
          <a:ln w="19050" cap="flat" cmpd="sng">
            <a:solidFill>
              <a:schemeClr val="dk1">
                <a:alpha val="20000"/>
              </a:schemeClr>
            </a:solidFill>
            <a:prstDash val="solid"/>
            <a:miter lim="800000"/>
            <a:headEnd type="none" w="sm" len="sm"/>
            <a:tailEnd type="none" w="sm" len="sm"/>
          </a:ln>
        </p:spPr>
      </p:cxnSp>
      <p:sp>
        <p:nvSpPr>
          <p:cNvPr id="60" name="Google Shape;60;p6"/>
          <p:cNvSpPr txBox="1"/>
          <p:nvPr/>
        </p:nvSpPr>
        <p:spPr>
          <a:xfrm>
            <a:off x="9540498" y="636087"/>
            <a:ext cx="1767738" cy="923330"/>
          </a:xfrm>
          <a:prstGeom prst="rect">
            <a:avLst/>
          </a:prstGeom>
          <a:noFill/>
          <a:ln>
            <a:noFill/>
          </a:ln>
        </p:spPr>
        <p:txBody>
          <a:bodyPr spcFirstLastPara="1" wrap="square" lIns="0" tIns="45700" rIns="91425" bIns="45700" anchor="t" anchorCtr="0">
            <a:spAutoFit/>
          </a:bodyPr>
          <a:lstStyle/>
          <a:p>
            <a:pPr marL="0" marR="0" lvl="0" indent="0" algn="l" rtl="0">
              <a:spcBef>
                <a:spcPts val="0"/>
              </a:spcBef>
              <a:spcAft>
                <a:spcPts val="0"/>
              </a:spcAft>
              <a:buNone/>
            </a:pPr>
            <a:r>
              <a:rPr lang="fr-FR" sz="1800" b="1">
                <a:solidFill>
                  <a:schemeClr val="dk1"/>
                </a:solidFill>
                <a:latin typeface="Instrument Sans"/>
                <a:ea typeface="Instrument Sans"/>
                <a:cs typeface="Instrument Sans"/>
                <a:sym typeface="Instrument Sans"/>
              </a:rPr>
              <a:t>Empowering</a:t>
            </a:r>
            <a:br>
              <a:rPr lang="fr-FR" sz="1800" b="1">
                <a:solidFill>
                  <a:schemeClr val="dk1"/>
                </a:solidFill>
                <a:latin typeface="Instrument Sans"/>
                <a:ea typeface="Instrument Sans"/>
                <a:cs typeface="Instrument Sans"/>
                <a:sym typeface="Instrument Sans"/>
              </a:rPr>
            </a:br>
            <a:r>
              <a:rPr lang="fr-FR" sz="1800" b="1">
                <a:solidFill>
                  <a:schemeClr val="dk1"/>
                </a:solidFill>
                <a:latin typeface="Instrument Sans"/>
                <a:ea typeface="Instrument Sans"/>
                <a:cs typeface="Instrument Sans"/>
                <a:sym typeface="Instrument Sans"/>
              </a:rPr>
              <a:t>your business</a:t>
            </a:r>
            <a:br>
              <a:rPr lang="fr-FR" sz="1800" b="1">
                <a:solidFill>
                  <a:schemeClr val="dk1"/>
                </a:solidFill>
                <a:latin typeface="Instrument Sans"/>
                <a:ea typeface="Instrument Sans"/>
                <a:cs typeface="Instrument Sans"/>
                <a:sym typeface="Instrument Sans"/>
              </a:rPr>
            </a:br>
            <a:r>
              <a:rPr lang="fr-FR" sz="1800" b="1">
                <a:solidFill>
                  <a:schemeClr val="accent1"/>
                </a:solidFill>
                <a:latin typeface="Instrument Sans"/>
                <a:ea typeface="Instrument Sans"/>
                <a:cs typeface="Instrument Sans"/>
                <a:sym typeface="Instrument Sans"/>
              </a:rPr>
              <a:t>together</a:t>
            </a:r>
            <a:endParaRPr sz="1800">
              <a:solidFill>
                <a:schemeClr val="accent1"/>
              </a:solidFill>
              <a:latin typeface="Instrument Sans"/>
              <a:ea typeface="Instrument Sans"/>
              <a:cs typeface="Instrument Sans"/>
              <a:sym typeface="Instrument Sans"/>
            </a:endParaRPr>
          </a:p>
        </p:txBody>
      </p:sp>
      <p:sp>
        <p:nvSpPr>
          <p:cNvPr id="61" name="Google Shape;61;p6"/>
          <p:cNvSpPr txBox="1"/>
          <p:nvPr/>
        </p:nvSpPr>
        <p:spPr>
          <a:xfrm>
            <a:off x="9540498" y="4875620"/>
            <a:ext cx="1983762" cy="645680"/>
          </a:xfrm>
          <a:prstGeom prst="rect">
            <a:avLst/>
          </a:prstGeom>
          <a:noFill/>
          <a:ln>
            <a:noFill/>
          </a:ln>
        </p:spPr>
        <p:txBody>
          <a:bodyPr spcFirstLastPara="1" wrap="square" lIns="0" tIns="45700" rIns="91425" bIns="45700" anchor="t" anchorCtr="0">
            <a:normAutofit/>
          </a:bodyPr>
          <a:lstStyle/>
          <a:p>
            <a:pPr marL="0" marR="0" lvl="0" indent="0" algn="l" rtl="0">
              <a:lnSpc>
                <a:spcPct val="100000"/>
              </a:lnSpc>
              <a:spcBef>
                <a:spcPts val="0"/>
              </a:spcBef>
              <a:spcAft>
                <a:spcPts val="0"/>
              </a:spcAft>
              <a:buClr>
                <a:schemeClr val="dk1"/>
              </a:buClr>
              <a:buSzPts val="1000"/>
              <a:buFont typeface="Arial"/>
              <a:buNone/>
            </a:pPr>
            <a:r>
              <a:rPr lang="fr-FR" sz="1000" b="0" i="0">
                <a:solidFill>
                  <a:schemeClr val="dk1"/>
                </a:solidFill>
                <a:latin typeface="Instrument Sans"/>
                <a:ea typeface="Instrument Sans"/>
                <a:cs typeface="Instrument Sans"/>
                <a:sym typeface="Instrument Sans"/>
              </a:rPr>
              <a:t>1 rue du Relais</a:t>
            </a:r>
            <a:br>
              <a:rPr lang="fr-FR" sz="1000" b="0" i="0">
                <a:solidFill>
                  <a:schemeClr val="dk1"/>
                </a:solidFill>
                <a:latin typeface="Instrument Sans"/>
                <a:ea typeface="Instrument Sans"/>
                <a:cs typeface="Instrument Sans"/>
                <a:sym typeface="Instrument Sans"/>
              </a:rPr>
            </a:br>
            <a:r>
              <a:rPr lang="fr-FR" sz="1000" b="0" i="0">
                <a:solidFill>
                  <a:schemeClr val="dk1"/>
                </a:solidFill>
                <a:latin typeface="Instrument Sans"/>
                <a:ea typeface="Instrument Sans"/>
                <a:cs typeface="Instrument Sans"/>
                <a:sym typeface="Instrument Sans"/>
              </a:rPr>
              <a:t>Soumagne 4632 Belgique</a:t>
            </a:r>
            <a:br>
              <a:rPr lang="fr-FR" sz="1000" b="0" i="0">
                <a:solidFill>
                  <a:schemeClr val="dk1"/>
                </a:solidFill>
                <a:latin typeface="Instrument Sans"/>
                <a:ea typeface="Instrument Sans"/>
                <a:cs typeface="Instrument Sans"/>
                <a:sym typeface="Instrument Sans"/>
              </a:rPr>
            </a:br>
            <a:endParaRPr sz="1000">
              <a:solidFill>
                <a:schemeClr val="dk1"/>
              </a:solidFill>
              <a:latin typeface="Instrument Sans"/>
              <a:ea typeface="Instrument Sans"/>
              <a:cs typeface="Instrument Sans"/>
              <a:sym typeface="Instrument Sans"/>
            </a:endParaRPr>
          </a:p>
        </p:txBody>
      </p:sp>
      <p:grpSp>
        <p:nvGrpSpPr>
          <p:cNvPr id="62" name="Google Shape;62;p6"/>
          <p:cNvGrpSpPr/>
          <p:nvPr/>
        </p:nvGrpSpPr>
        <p:grpSpPr>
          <a:xfrm>
            <a:off x="968161" y="681765"/>
            <a:ext cx="1621402" cy="370606"/>
            <a:chOff x="965158" y="2726221"/>
            <a:chExt cx="2666999" cy="609600"/>
          </a:xfrm>
        </p:grpSpPr>
        <p:sp>
          <p:nvSpPr>
            <p:cNvPr id="63" name="Google Shape;63;p6"/>
            <p:cNvSpPr/>
            <p:nvPr/>
          </p:nvSpPr>
          <p:spPr>
            <a:xfrm>
              <a:off x="965158" y="2726221"/>
              <a:ext cx="616921" cy="609600"/>
            </a:xfrm>
            <a:custGeom>
              <a:avLst/>
              <a:gdLst/>
              <a:ahLst/>
              <a:cxnLst/>
              <a:rect l="l" t="t" r="r" b="b"/>
              <a:pathLst>
                <a:path w="616921" h="609600" extrusionOk="0">
                  <a:moveTo>
                    <a:pt x="73158" y="609600"/>
                  </a:moveTo>
                  <a:lnTo>
                    <a:pt x="70303" y="609600"/>
                  </a:lnTo>
                  <a:cubicBezTo>
                    <a:pt x="31475" y="609599"/>
                    <a:pt x="0" y="578553"/>
                    <a:pt x="0" y="540237"/>
                  </a:cubicBezTo>
                  <a:lnTo>
                    <a:pt x="0" y="383967"/>
                  </a:lnTo>
                  <a:cubicBezTo>
                    <a:pt x="0" y="345651"/>
                    <a:pt x="31475" y="314605"/>
                    <a:pt x="70303" y="314604"/>
                  </a:cubicBezTo>
                  <a:lnTo>
                    <a:pt x="73158" y="314604"/>
                  </a:lnTo>
                  <a:lnTo>
                    <a:pt x="73158" y="609600"/>
                  </a:lnTo>
                  <a:close/>
                  <a:moveTo>
                    <a:pt x="207155" y="609600"/>
                  </a:moveTo>
                  <a:lnTo>
                    <a:pt x="89452" y="609600"/>
                  </a:lnTo>
                  <a:lnTo>
                    <a:pt x="89452" y="314604"/>
                  </a:lnTo>
                  <a:lnTo>
                    <a:pt x="207155" y="314604"/>
                  </a:lnTo>
                  <a:lnTo>
                    <a:pt x="207155" y="609600"/>
                  </a:lnTo>
                  <a:close/>
                  <a:moveTo>
                    <a:pt x="228741" y="314604"/>
                  </a:moveTo>
                  <a:cubicBezTo>
                    <a:pt x="267569" y="314604"/>
                    <a:pt x="299044" y="345650"/>
                    <a:pt x="299044" y="383967"/>
                  </a:cubicBezTo>
                  <a:lnTo>
                    <a:pt x="299044" y="540237"/>
                  </a:lnTo>
                  <a:cubicBezTo>
                    <a:pt x="299044" y="578554"/>
                    <a:pt x="267569" y="609600"/>
                    <a:pt x="228741" y="609600"/>
                  </a:cubicBezTo>
                  <a:lnTo>
                    <a:pt x="223931" y="609600"/>
                  </a:lnTo>
                  <a:lnTo>
                    <a:pt x="223931" y="314604"/>
                  </a:lnTo>
                  <a:lnTo>
                    <a:pt x="228741" y="314604"/>
                  </a:lnTo>
                  <a:close/>
                  <a:moveTo>
                    <a:pt x="391091" y="609600"/>
                  </a:moveTo>
                  <a:lnTo>
                    <a:pt x="388236" y="609600"/>
                  </a:lnTo>
                  <a:cubicBezTo>
                    <a:pt x="349407" y="609600"/>
                    <a:pt x="317933" y="578554"/>
                    <a:pt x="317933" y="540237"/>
                  </a:cubicBezTo>
                  <a:lnTo>
                    <a:pt x="317933" y="383967"/>
                  </a:lnTo>
                  <a:cubicBezTo>
                    <a:pt x="317933" y="345650"/>
                    <a:pt x="349407" y="314604"/>
                    <a:pt x="388236" y="314604"/>
                  </a:cubicBezTo>
                  <a:lnTo>
                    <a:pt x="391091" y="314604"/>
                  </a:lnTo>
                  <a:lnTo>
                    <a:pt x="391091" y="609600"/>
                  </a:lnTo>
                  <a:close/>
                  <a:moveTo>
                    <a:pt x="525033" y="609600"/>
                  </a:moveTo>
                  <a:lnTo>
                    <a:pt x="407330" y="609600"/>
                  </a:lnTo>
                  <a:lnTo>
                    <a:pt x="407330" y="314604"/>
                  </a:lnTo>
                  <a:lnTo>
                    <a:pt x="525033" y="314604"/>
                  </a:lnTo>
                  <a:lnTo>
                    <a:pt x="525033" y="609600"/>
                  </a:lnTo>
                  <a:close/>
                  <a:moveTo>
                    <a:pt x="546619" y="314604"/>
                  </a:moveTo>
                  <a:cubicBezTo>
                    <a:pt x="585447" y="314605"/>
                    <a:pt x="616922" y="345651"/>
                    <a:pt x="616922" y="383967"/>
                  </a:cubicBezTo>
                  <a:lnTo>
                    <a:pt x="616922" y="540237"/>
                  </a:lnTo>
                  <a:cubicBezTo>
                    <a:pt x="616922" y="578553"/>
                    <a:pt x="585447" y="609599"/>
                    <a:pt x="546619" y="609600"/>
                  </a:cubicBezTo>
                  <a:lnTo>
                    <a:pt x="541800" y="609600"/>
                  </a:lnTo>
                  <a:lnTo>
                    <a:pt x="541800" y="314604"/>
                  </a:lnTo>
                  <a:lnTo>
                    <a:pt x="546619" y="314604"/>
                  </a:lnTo>
                  <a:close/>
                  <a:moveTo>
                    <a:pt x="73158" y="294996"/>
                  </a:moveTo>
                  <a:lnTo>
                    <a:pt x="70303" y="294996"/>
                  </a:lnTo>
                  <a:cubicBezTo>
                    <a:pt x="31475" y="294995"/>
                    <a:pt x="0" y="263949"/>
                    <a:pt x="0" y="225633"/>
                  </a:cubicBezTo>
                  <a:lnTo>
                    <a:pt x="0" y="69363"/>
                  </a:lnTo>
                  <a:cubicBezTo>
                    <a:pt x="0" y="31046"/>
                    <a:pt x="31475" y="1"/>
                    <a:pt x="70303" y="0"/>
                  </a:cubicBezTo>
                  <a:lnTo>
                    <a:pt x="73158" y="0"/>
                  </a:lnTo>
                  <a:lnTo>
                    <a:pt x="73158" y="294996"/>
                  </a:lnTo>
                  <a:close/>
                  <a:moveTo>
                    <a:pt x="207155" y="294996"/>
                  </a:moveTo>
                  <a:lnTo>
                    <a:pt x="89452" y="294996"/>
                  </a:lnTo>
                  <a:lnTo>
                    <a:pt x="89452" y="0"/>
                  </a:lnTo>
                  <a:lnTo>
                    <a:pt x="207155" y="0"/>
                  </a:lnTo>
                  <a:lnTo>
                    <a:pt x="207155" y="294996"/>
                  </a:lnTo>
                  <a:close/>
                  <a:moveTo>
                    <a:pt x="228741" y="0"/>
                  </a:moveTo>
                  <a:cubicBezTo>
                    <a:pt x="267569" y="0"/>
                    <a:pt x="299044" y="31046"/>
                    <a:pt x="299044" y="69363"/>
                  </a:cubicBezTo>
                  <a:lnTo>
                    <a:pt x="299044" y="225633"/>
                  </a:lnTo>
                  <a:cubicBezTo>
                    <a:pt x="299044" y="263950"/>
                    <a:pt x="267569" y="294996"/>
                    <a:pt x="228741" y="294996"/>
                  </a:cubicBezTo>
                  <a:lnTo>
                    <a:pt x="223931" y="294996"/>
                  </a:lnTo>
                  <a:lnTo>
                    <a:pt x="223931" y="0"/>
                  </a:lnTo>
                  <a:lnTo>
                    <a:pt x="228741" y="0"/>
                  </a:lnTo>
                  <a:close/>
                  <a:moveTo>
                    <a:pt x="391091" y="294996"/>
                  </a:moveTo>
                  <a:lnTo>
                    <a:pt x="388236" y="294996"/>
                  </a:lnTo>
                  <a:cubicBezTo>
                    <a:pt x="349407" y="294996"/>
                    <a:pt x="317933" y="263950"/>
                    <a:pt x="317933" y="225633"/>
                  </a:cubicBezTo>
                  <a:lnTo>
                    <a:pt x="317933" y="69363"/>
                  </a:lnTo>
                  <a:cubicBezTo>
                    <a:pt x="317933" y="31046"/>
                    <a:pt x="349407" y="0"/>
                    <a:pt x="388236" y="0"/>
                  </a:cubicBezTo>
                  <a:lnTo>
                    <a:pt x="391091" y="0"/>
                  </a:lnTo>
                  <a:lnTo>
                    <a:pt x="391091" y="294996"/>
                  </a:lnTo>
                  <a:close/>
                  <a:moveTo>
                    <a:pt x="525033" y="294996"/>
                  </a:moveTo>
                  <a:lnTo>
                    <a:pt x="407330" y="294996"/>
                  </a:lnTo>
                  <a:lnTo>
                    <a:pt x="407330" y="0"/>
                  </a:lnTo>
                  <a:lnTo>
                    <a:pt x="525033" y="0"/>
                  </a:lnTo>
                  <a:lnTo>
                    <a:pt x="525033" y="294996"/>
                  </a:lnTo>
                  <a:close/>
                  <a:moveTo>
                    <a:pt x="546619" y="0"/>
                  </a:moveTo>
                  <a:cubicBezTo>
                    <a:pt x="585447" y="1"/>
                    <a:pt x="616922" y="31046"/>
                    <a:pt x="616922" y="69363"/>
                  </a:cubicBezTo>
                  <a:lnTo>
                    <a:pt x="616922" y="225633"/>
                  </a:lnTo>
                  <a:cubicBezTo>
                    <a:pt x="616922" y="263949"/>
                    <a:pt x="585447" y="294995"/>
                    <a:pt x="546619" y="294996"/>
                  </a:cubicBezTo>
                  <a:lnTo>
                    <a:pt x="541800" y="294996"/>
                  </a:lnTo>
                  <a:lnTo>
                    <a:pt x="541800" y="0"/>
                  </a:lnTo>
                  <a:lnTo>
                    <a:pt x="546619" y="0"/>
                  </a:ln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64" name="Google Shape;64;p6"/>
            <p:cNvSpPr/>
            <p:nvPr/>
          </p:nvSpPr>
          <p:spPr>
            <a:xfrm>
              <a:off x="1773784" y="2795216"/>
              <a:ext cx="1858373" cy="476520"/>
            </a:xfrm>
            <a:custGeom>
              <a:avLst/>
              <a:gdLst/>
              <a:ahLst/>
              <a:cxnLst/>
              <a:rect l="l" t="t" r="r" b="b"/>
              <a:pathLst>
                <a:path w="1858373" h="476520" extrusionOk="0">
                  <a:moveTo>
                    <a:pt x="1565335" y="152139"/>
                  </a:moveTo>
                  <a:cubicBezTo>
                    <a:pt x="1589851" y="147969"/>
                    <a:pt x="1614841" y="148070"/>
                    <a:pt x="1633880" y="153349"/>
                  </a:cubicBezTo>
                  <a:cubicBezTo>
                    <a:pt x="1644349" y="156252"/>
                    <a:pt x="1653384" y="161218"/>
                    <a:pt x="1660645" y="168185"/>
                  </a:cubicBezTo>
                  <a:cubicBezTo>
                    <a:pt x="1667906" y="175100"/>
                    <a:pt x="1673477" y="184386"/>
                    <a:pt x="1677160" y="195681"/>
                  </a:cubicBezTo>
                  <a:cubicBezTo>
                    <a:pt x="1680690" y="206714"/>
                    <a:pt x="1682531" y="220339"/>
                    <a:pt x="1682531" y="236227"/>
                  </a:cubicBezTo>
                  <a:lnTo>
                    <a:pt x="1682531" y="381762"/>
                  </a:lnTo>
                  <a:cubicBezTo>
                    <a:pt x="1682531" y="412855"/>
                    <a:pt x="1689156" y="428644"/>
                    <a:pt x="1702311" y="428644"/>
                  </a:cubicBezTo>
                  <a:lnTo>
                    <a:pt x="1702254" y="428746"/>
                  </a:lnTo>
                  <a:cubicBezTo>
                    <a:pt x="1709771" y="428746"/>
                    <a:pt x="1719984" y="427005"/>
                    <a:pt x="1732550" y="423574"/>
                  </a:cubicBezTo>
                  <a:lnTo>
                    <a:pt x="1739127" y="421779"/>
                  </a:lnTo>
                  <a:lnTo>
                    <a:pt x="1739127" y="450865"/>
                  </a:lnTo>
                  <a:lnTo>
                    <a:pt x="1736346" y="452345"/>
                  </a:lnTo>
                  <a:cubicBezTo>
                    <a:pt x="1726722" y="457465"/>
                    <a:pt x="1716035" y="462476"/>
                    <a:pt x="1704674" y="467227"/>
                  </a:cubicBezTo>
                  <a:cubicBezTo>
                    <a:pt x="1692782" y="472241"/>
                    <a:pt x="1680111" y="474781"/>
                    <a:pt x="1666957" y="474781"/>
                  </a:cubicBezTo>
                  <a:cubicBezTo>
                    <a:pt x="1659126" y="474780"/>
                    <a:pt x="1652226" y="473457"/>
                    <a:pt x="1646551" y="470976"/>
                  </a:cubicBezTo>
                  <a:cubicBezTo>
                    <a:pt x="1640818" y="468443"/>
                    <a:pt x="1635978" y="465009"/>
                    <a:pt x="1632248" y="460734"/>
                  </a:cubicBezTo>
                  <a:cubicBezTo>
                    <a:pt x="1628670" y="456722"/>
                    <a:pt x="1625670" y="452185"/>
                    <a:pt x="1623402" y="447275"/>
                  </a:cubicBezTo>
                  <a:cubicBezTo>
                    <a:pt x="1622244" y="444742"/>
                    <a:pt x="1621143" y="442209"/>
                    <a:pt x="1620146" y="439675"/>
                  </a:cubicBezTo>
                  <a:cubicBezTo>
                    <a:pt x="1614357" y="443476"/>
                    <a:pt x="1608786" y="447174"/>
                    <a:pt x="1603366" y="450764"/>
                  </a:cubicBezTo>
                  <a:cubicBezTo>
                    <a:pt x="1596106" y="455619"/>
                    <a:pt x="1588266" y="459994"/>
                    <a:pt x="1580170" y="463795"/>
                  </a:cubicBezTo>
                  <a:cubicBezTo>
                    <a:pt x="1572017" y="467648"/>
                    <a:pt x="1563181" y="470709"/>
                    <a:pt x="1553975" y="473032"/>
                  </a:cubicBezTo>
                  <a:cubicBezTo>
                    <a:pt x="1544664" y="475354"/>
                    <a:pt x="1534148" y="476520"/>
                    <a:pt x="1522787" y="476520"/>
                  </a:cubicBezTo>
                  <a:cubicBezTo>
                    <a:pt x="1496487" y="476520"/>
                    <a:pt x="1475388" y="469075"/>
                    <a:pt x="1460022" y="454400"/>
                  </a:cubicBezTo>
                  <a:cubicBezTo>
                    <a:pt x="1444618" y="439619"/>
                    <a:pt x="1436778" y="417340"/>
                    <a:pt x="1436778" y="388098"/>
                  </a:cubicBezTo>
                  <a:cubicBezTo>
                    <a:pt x="1436778" y="372684"/>
                    <a:pt x="1439094" y="358956"/>
                    <a:pt x="1443621" y="347291"/>
                  </a:cubicBezTo>
                  <a:cubicBezTo>
                    <a:pt x="1448253" y="335309"/>
                    <a:pt x="1455770" y="325179"/>
                    <a:pt x="1465973" y="317051"/>
                  </a:cubicBezTo>
                  <a:cubicBezTo>
                    <a:pt x="1476024" y="309079"/>
                    <a:pt x="1489179" y="302952"/>
                    <a:pt x="1505010" y="298940"/>
                  </a:cubicBezTo>
                  <a:cubicBezTo>
                    <a:pt x="1520528" y="294981"/>
                    <a:pt x="1539672" y="292656"/>
                    <a:pt x="1561976" y="292075"/>
                  </a:cubicBezTo>
                  <a:lnTo>
                    <a:pt x="1611785" y="290438"/>
                  </a:lnTo>
                  <a:lnTo>
                    <a:pt x="1611785" y="241614"/>
                  </a:lnTo>
                  <a:cubicBezTo>
                    <a:pt x="1611785" y="226093"/>
                    <a:pt x="1608738" y="214738"/>
                    <a:pt x="1602787" y="207876"/>
                  </a:cubicBezTo>
                  <a:cubicBezTo>
                    <a:pt x="1592537" y="196157"/>
                    <a:pt x="1568439" y="194575"/>
                    <a:pt x="1531243" y="204183"/>
                  </a:cubicBezTo>
                  <a:cubicBezTo>
                    <a:pt x="1514938" y="208353"/>
                    <a:pt x="1498689" y="213897"/>
                    <a:pt x="1482915" y="220600"/>
                  </a:cubicBezTo>
                  <a:lnTo>
                    <a:pt x="1477913" y="222712"/>
                  </a:lnTo>
                  <a:lnTo>
                    <a:pt x="1463505" y="184389"/>
                  </a:lnTo>
                  <a:lnTo>
                    <a:pt x="1468241" y="182491"/>
                  </a:lnTo>
                  <a:cubicBezTo>
                    <a:pt x="1477808" y="178638"/>
                    <a:pt x="1488011" y="174618"/>
                    <a:pt x="1498480" y="170659"/>
                  </a:cubicBezTo>
                  <a:cubicBezTo>
                    <a:pt x="1509215" y="166596"/>
                    <a:pt x="1520205" y="162956"/>
                    <a:pt x="1531300" y="159841"/>
                  </a:cubicBezTo>
                  <a:cubicBezTo>
                    <a:pt x="1542452" y="156674"/>
                    <a:pt x="1553927" y="154093"/>
                    <a:pt x="1565335" y="152139"/>
                  </a:cubicBezTo>
                  <a:close/>
                  <a:moveTo>
                    <a:pt x="750657" y="149182"/>
                  </a:moveTo>
                  <a:cubicBezTo>
                    <a:pt x="775277" y="149182"/>
                    <a:pt x="797372" y="152765"/>
                    <a:pt x="816354" y="159943"/>
                  </a:cubicBezTo>
                  <a:cubicBezTo>
                    <a:pt x="835451" y="167175"/>
                    <a:pt x="851756" y="177948"/>
                    <a:pt x="864750" y="191988"/>
                  </a:cubicBezTo>
                  <a:lnTo>
                    <a:pt x="864806" y="192044"/>
                  </a:lnTo>
                  <a:cubicBezTo>
                    <a:pt x="877743" y="206032"/>
                    <a:pt x="887585" y="223396"/>
                    <a:pt x="894058" y="243613"/>
                  </a:cubicBezTo>
                  <a:cubicBezTo>
                    <a:pt x="900417" y="263619"/>
                    <a:pt x="903673" y="287326"/>
                    <a:pt x="903673" y="312400"/>
                  </a:cubicBezTo>
                  <a:cubicBezTo>
                    <a:pt x="903673" y="337472"/>
                    <a:pt x="900417" y="360278"/>
                    <a:pt x="894058" y="380284"/>
                  </a:cubicBezTo>
                  <a:cubicBezTo>
                    <a:pt x="887585" y="400449"/>
                    <a:pt x="877743" y="417929"/>
                    <a:pt x="864806" y="432235"/>
                  </a:cubicBezTo>
                  <a:cubicBezTo>
                    <a:pt x="851813" y="446538"/>
                    <a:pt x="835508" y="457623"/>
                    <a:pt x="816411" y="465172"/>
                  </a:cubicBezTo>
                  <a:cubicBezTo>
                    <a:pt x="797420" y="472615"/>
                    <a:pt x="775324" y="476417"/>
                    <a:pt x="750657" y="476417"/>
                  </a:cubicBezTo>
                  <a:cubicBezTo>
                    <a:pt x="701484" y="476417"/>
                    <a:pt x="663187" y="462322"/>
                    <a:pt x="636830" y="434503"/>
                  </a:cubicBezTo>
                  <a:cubicBezTo>
                    <a:pt x="610530" y="406790"/>
                    <a:pt x="597224" y="365981"/>
                    <a:pt x="597224" y="313246"/>
                  </a:cubicBezTo>
                  <a:cubicBezTo>
                    <a:pt x="597224" y="288541"/>
                    <a:pt x="600489" y="265787"/>
                    <a:pt x="606857" y="245623"/>
                  </a:cubicBezTo>
                  <a:cubicBezTo>
                    <a:pt x="613330" y="225247"/>
                    <a:pt x="623163" y="207772"/>
                    <a:pt x="636099" y="193626"/>
                  </a:cubicBezTo>
                  <a:cubicBezTo>
                    <a:pt x="649093" y="179427"/>
                    <a:pt x="665342" y="168342"/>
                    <a:pt x="684438" y="160688"/>
                  </a:cubicBezTo>
                  <a:cubicBezTo>
                    <a:pt x="703420" y="153034"/>
                    <a:pt x="726047" y="149182"/>
                    <a:pt x="750657" y="149182"/>
                  </a:cubicBezTo>
                  <a:close/>
                  <a:moveTo>
                    <a:pt x="1071267" y="149182"/>
                  </a:moveTo>
                  <a:cubicBezTo>
                    <a:pt x="1084146" y="149182"/>
                    <a:pt x="1097937" y="150019"/>
                    <a:pt x="1112240" y="151656"/>
                  </a:cubicBezTo>
                  <a:cubicBezTo>
                    <a:pt x="1126391" y="153292"/>
                    <a:pt x="1140067" y="155197"/>
                    <a:pt x="1152843" y="157255"/>
                  </a:cubicBezTo>
                  <a:lnTo>
                    <a:pt x="1158215" y="158102"/>
                  </a:lnTo>
                  <a:lnTo>
                    <a:pt x="1147110" y="212787"/>
                  </a:lnTo>
                  <a:lnTo>
                    <a:pt x="1141795" y="211466"/>
                  </a:lnTo>
                  <a:cubicBezTo>
                    <a:pt x="1135958" y="210041"/>
                    <a:pt x="1129381" y="208563"/>
                    <a:pt x="1122386" y="207085"/>
                  </a:cubicBezTo>
                  <a:cubicBezTo>
                    <a:pt x="1115343" y="205607"/>
                    <a:pt x="1107978" y="204293"/>
                    <a:pt x="1100556" y="203132"/>
                  </a:cubicBezTo>
                  <a:cubicBezTo>
                    <a:pt x="1093087" y="201970"/>
                    <a:pt x="1085826" y="201015"/>
                    <a:pt x="1078935" y="200276"/>
                  </a:cubicBezTo>
                  <a:cubicBezTo>
                    <a:pt x="1072054" y="199538"/>
                    <a:pt x="1065999" y="199169"/>
                    <a:pt x="1060959" y="199169"/>
                  </a:cubicBezTo>
                  <a:cubicBezTo>
                    <a:pt x="1049494" y="199169"/>
                    <a:pt x="1040487" y="199800"/>
                    <a:pt x="1034337" y="201067"/>
                  </a:cubicBezTo>
                  <a:cubicBezTo>
                    <a:pt x="1028547" y="202228"/>
                    <a:pt x="1024181" y="203920"/>
                    <a:pt x="1021239" y="206137"/>
                  </a:cubicBezTo>
                  <a:cubicBezTo>
                    <a:pt x="1018714" y="207984"/>
                    <a:pt x="1016873" y="210469"/>
                    <a:pt x="1015611" y="213847"/>
                  </a:cubicBezTo>
                  <a:cubicBezTo>
                    <a:pt x="1014244" y="217543"/>
                    <a:pt x="1013513" y="222719"/>
                    <a:pt x="1013513" y="229158"/>
                  </a:cubicBezTo>
                  <a:cubicBezTo>
                    <a:pt x="1013513" y="236968"/>
                    <a:pt x="1016769" y="243145"/>
                    <a:pt x="1023441" y="248106"/>
                  </a:cubicBezTo>
                  <a:cubicBezTo>
                    <a:pt x="1031072" y="253754"/>
                    <a:pt x="1040914" y="258923"/>
                    <a:pt x="1052588" y="263463"/>
                  </a:cubicBezTo>
                  <a:cubicBezTo>
                    <a:pt x="1064784" y="268214"/>
                    <a:pt x="1077939" y="273077"/>
                    <a:pt x="1091720" y="277881"/>
                  </a:cubicBezTo>
                  <a:cubicBezTo>
                    <a:pt x="1105975" y="282843"/>
                    <a:pt x="1119500" y="289178"/>
                    <a:pt x="1131962" y="296568"/>
                  </a:cubicBezTo>
                  <a:lnTo>
                    <a:pt x="1131905" y="296512"/>
                  </a:lnTo>
                  <a:cubicBezTo>
                    <a:pt x="1144633" y="304113"/>
                    <a:pt x="1155367" y="313665"/>
                    <a:pt x="1163786" y="325013"/>
                  </a:cubicBezTo>
                  <a:cubicBezTo>
                    <a:pt x="1172461" y="336731"/>
                    <a:pt x="1176874" y="351780"/>
                    <a:pt x="1176874" y="369727"/>
                  </a:cubicBezTo>
                  <a:cubicBezTo>
                    <a:pt x="1176874" y="385563"/>
                    <a:pt x="1174093" y="399397"/>
                    <a:pt x="1168569" y="410905"/>
                  </a:cubicBezTo>
                  <a:cubicBezTo>
                    <a:pt x="1163159" y="422253"/>
                    <a:pt x="1155794" y="432389"/>
                    <a:pt x="1146749" y="441098"/>
                  </a:cubicBezTo>
                  <a:cubicBezTo>
                    <a:pt x="1141804" y="445691"/>
                    <a:pt x="1136376" y="450181"/>
                    <a:pt x="1130596" y="454456"/>
                  </a:cubicBezTo>
                  <a:cubicBezTo>
                    <a:pt x="1124644" y="458837"/>
                    <a:pt x="1117858" y="462690"/>
                    <a:pt x="1110398" y="465963"/>
                  </a:cubicBezTo>
                  <a:cubicBezTo>
                    <a:pt x="1102929" y="469182"/>
                    <a:pt x="1094463" y="471770"/>
                    <a:pt x="1085200" y="473618"/>
                  </a:cubicBezTo>
                  <a:cubicBezTo>
                    <a:pt x="1075993" y="475465"/>
                    <a:pt x="1065581" y="476417"/>
                    <a:pt x="1054278" y="476417"/>
                  </a:cubicBezTo>
                  <a:cubicBezTo>
                    <a:pt x="1033653" y="476417"/>
                    <a:pt x="1014614" y="474092"/>
                    <a:pt x="997568" y="469553"/>
                  </a:cubicBezTo>
                  <a:cubicBezTo>
                    <a:pt x="980418" y="464961"/>
                    <a:pt x="964112" y="457572"/>
                    <a:pt x="949116" y="447489"/>
                  </a:cubicBezTo>
                  <a:lnTo>
                    <a:pt x="945538" y="445061"/>
                  </a:lnTo>
                  <a:lnTo>
                    <a:pt x="967538" y="394059"/>
                  </a:lnTo>
                  <a:lnTo>
                    <a:pt x="972692" y="397334"/>
                  </a:lnTo>
                  <a:cubicBezTo>
                    <a:pt x="979051" y="401346"/>
                    <a:pt x="985999" y="405411"/>
                    <a:pt x="993363" y="409371"/>
                  </a:cubicBezTo>
                  <a:cubicBezTo>
                    <a:pt x="1000672" y="413329"/>
                    <a:pt x="1008407" y="416975"/>
                    <a:pt x="1016341" y="420300"/>
                  </a:cubicBezTo>
                  <a:cubicBezTo>
                    <a:pt x="1024238" y="423625"/>
                    <a:pt x="1032438" y="426266"/>
                    <a:pt x="1040753" y="428271"/>
                  </a:cubicBezTo>
                  <a:cubicBezTo>
                    <a:pt x="1048905" y="430225"/>
                    <a:pt x="1057533" y="431230"/>
                    <a:pt x="1066312" y="431230"/>
                  </a:cubicBezTo>
                  <a:cubicBezTo>
                    <a:pt x="1076041" y="431230"/>
                    <a:pt x="1084412" y="430543"/>
                    <a:pt x="1091141" y="429118"/>
                  </a:cubicBezTo>
                  <a:cubicBezTo>
                    <a:pt x="1097557" y="427799"/>
                    <a:pt x="1103033" y="425526"/>
                    <a:pt x="1107504" y="422411"/>
                  </a:cubicBezTo>
                  <a:cubicBezTo>
                    <a:pt x="1111556" y="419666"/>
                    <a:pt x="1114869" y="415601"/>
                    <a:pt x="1117450" y="410375"/>
                  </a:cubicBezTo>
                  <a:cubicBezTo>
                    <a:pt x="1120079" y="405043"/>
                    <a:pt x="1121389" y="396914"/>
                    <a:pt x="1121389" y="386200"/>
                  </a:cubicBezTo>
                  <a:cubicBezTo>
                    <a:pt x="1121389" y="377385"/>
                    <a:pt x="1118134" y="370413"/>
                    <a:pt x="1111290" y="364871"/>
                  </a:cubicBezTo>
                  <a:cubicBezTo>
                    <a:pt x="1103669" y="358695"/>
                    <a:pt x="1094036" y="353309"/>
                    <a:pt x="1082513" y="348770"/>
                  </a:cubicBezTo>
                  <a:cubicBezTo>
                    <a:pt x="1070631" y="344072"/>
                    <a:pt x="1057476" y="339319"/>
                    <a:pt x="1043486" y="334621"/>
                  </a:cubicBezTo>
                  <a:cubicBezTo>
                    <a:pt x="1029069" y="329766"/>
                    <a:pt x="1015554" y="323647"/>
                    <a:pt x="1003196" y="316362"/>
                  </a:cubicBezTo>
                  <a:cubicBezTo>
                    <a:pt x="990573" y="308919"/>
                    <a:pt x="979943" y="299415"/>
                    <a:pt x="971534" y="288066"/>
                  </a:cubicBezTo>
                  <a:cubicBezTo>
                    <a:pt x="962850" y="276401"/>
                    <a:pt x="958436" y="261198"/>
                    <a:pt x="958436" y="242934"/>
                  </a:cubicBezTo>
                  <a:cubicBezTo>
                    <a:pt x="958436" y="229262"/>
                    <a:pt x="961435" y="217378"/>
                    <a:pt x="967225" y="207560"/>
                  </a:cubicBezTo>
                  <a:cubicBezTo>
                    <a:pt x="972739" y="198165"/>
                    <a:pt x="979839" y="189351"/>
                    <a:pt x="988153" y="181329"/>
                  </a:cubicBezTo>
                  <a:cubicBezTo>
                    <a:pt x="998773" y="171405"/>
                    <a:pt x="1011140" y="163487"/>
                    <a:pt x="1025073" y="157786"/>
                  </a:cubicBezTo>
                  <a:cubicBezTo>
                    <a:pt x="1039073" y="152084"/>
                    <a:pt x="1054591" y="149182"/>
                    <a:pt x="1071267" y="149182"/>
                  </a:cubicBezTo>
                  <a:close/>
                  <a:moveTo>
                    <a:pt x="461473" y="149079"/>
                  </a:moveTo>
                  <a:cubicBezTo>
                    <a:pt x="476146" y="149079"/>
                    <a:pt x="491180" y="149917"/>
                    <a:pt x="506223" y="151554"/>
                  </a:cubicBezTo>
                  <a:cubicBezTo>
                    <a:pt x="521162" y="153190"/>
                    <a:pt x="535105" y="155252"/>
                    <a:pt x="547680" y="157628"/>
                  </a:cubicBezTo>
                  <a:lnTo>
                    <a:pt x="553413" y="158735"/>
                  </a:lnTo>
                  <a:lnTo>
                    <a:pt x="534260" y="220340"/>
                  </a:lnTo>
                  <a:lnTo>
                    <a:pt x="528840" y="217754"/>
                  </a:lnTo>
                  <a:cubicBezTo>
                    <a:pt x="523374" y="215221"/>
                    <a:pt x="516749" y="212422"/>
                    <a:pt x="509118" y="209467"/>
                  </a:cubicBezTo>
                  <a:cubicBezTo>
                    <a:pt x="501544" y="206563"/>
                    <a:pt x="493648" y="204031"/>
                    <a:pt x="485760" y="201867"/>
                  </a:cubicBezTo>
                  <a:cubicBezTo>
                    <a:pt x="477769" y="199703"/>
                    <a:pt x="469825" y="197847"/>
                    <a:pt x="462042" y="196370"/>
                  </a:cubicBezTo>
                  <a:cubicBezTo>
                    <a:pt x="454468" y="194997"/>
                    <a:pt x="447995" y="194258"/>
                    <a:pt x="442680" y="194258"/>
                  </a:cubicBezTo>
                  <a:cubicBezTo>
                    <a:pt x="436160" y="194258"/>
                    <a:pt x="429583" y="195369"/>
                    <a:pt x="423166" y="197532"/>
                  </a:cubicBezTo>
                  <a:cubicBezTo>
                    <a:pt x="416855" y="199697"/>
                    <a:pt x="410486" y="203555"/>
                    <a:pt x="404175" y="208992"/>
                  </a:cubicBezTo>
                  <a:cubicBezTo>
                    <a:pt x="401394" y="211526"/>
                    <a:pt x="398442" y="215166"/>
                    <a:pt x="395604" y="219810"/>
                  </a:cubicBezTo>
                  <a:cubicBezTo>
                    <a:pt x="392710" y="224402"/>
                    <a:pt x="390137" y="230896"/>
                    <a:pt x="387926" y="239129"/>
                  </a:cubicBezTo>
                  <a:cubicBezTo>
                    <a:pt x="385667" y="247576"/>
                    <a:pt x="383826" y="258294"/>
                    <a:pt x="382507" y="271016"/>
                  </a:cubicBezTo>
                  <a:cubicBezTo>
                    <a:pt x="381197" y="283844"/>
                    <a:pt x="380514" y="299679"/>
                    <a:pt x="380514" y="318101"/>
                  </a:cubicBezTo>
                  <a:cubicBezTo>
                    <a:pt x="380514" y="339004"/>
                    <a:pt x="382146" y="356581"/>
                    <a:pt x="385297" y="370359"/>
                  </a:cubicBezTo>
                  <a:cubicBezTo>
                    <a:pt x="388353" y="383767"/>
                    <a:pt x="393032" y="394544"/>
                    <a:pt x="399239" y="402357"/>
                  </a:cubicBezTo>
                  <a:cubicBezTo>
                    <a:pt x="405285" y="410010"/>
                    <a:pt x="412916" y="415499"/>
                    <a:pt x="421914" y="418719"/>
                  </a:cubicBezTo>
                  <a:cubicBezTo>
                    <a:pt x="431272" y="422044"/>
                    <a:pt x="442320" y="423732"/>
                    <a:pt x="454734" y="423732"/>
                  </a:cubicBezTo>
                  <a:cubicBezTo>
                    <a:pt x="469141" y="423732"/>
                    <a:pt x="484394" y="421988"/>
                    <a:pt x="500016" y="418505"/>
                  </a:cubicBezTo>
                  <a:cubicBezTo>
                    <a:pt x="515695" y="415073"/>
                    <a:pt x="530055" y="410380"/>
                    <a:pt x="542735" y="404626"/>
                  </a:cubicBezTo>
                  <a:lnTo>
                    <a:pt x="542783" y="404515"/>
                  </a:lnTo>
                  <a:lnTo>
                    <a:pt x="547623" y="402357"/>
                  </a:lnTo>
                  <a:lnTo>
                    <a:pt x="559459" y="429276"/>
                  </a:lnTo>
                  <a:lnTo>
                    <a:pt x="556089" y="431760"/>
                  </a:lnTo>
                  <a:cubicBezTo>
                    <a:pt x="548202" y="437460"/>
                    <a:pt x="539575" y="443110"/>
                    <a:pt x="530426" y="448494"/>
                  </a:cubicBezTo>
                  <a:cubicBezTo>
                    <a:pt x="521172" y="453931"/>
                    <a:pt x="511225" y="458729"/>
                    <a:pt x="500918" y="462846"/>
                  </a:cubicBezTo>
                  <a:cubicBezTo>
                    <a:pt x="490553" y="466910"/>
                    <a:pt x="479610" y="470240"/>
                    <a:pt x="468411" y="472669"/>
                  </a:cubicBezTo>
                  <a:cubicBezTo>
                    <a:pt x="457107" y="475149"/>
                    <a:pt x="445157" y="476361"/>
                    <a:pt x="432961" y="476362"/>
                  </a:cubicBezTo>
                  <a:cubicBezTo>
                    <a:pt x="415441" y="476362"/>
                    <a:pt x="398765" y="473507"/>
                    <a:pt x="383408" y="468018"/>
                  </a:cubicBezTo>
                  <a:cubicBezTo>
                    <a:pt x="367786" y="462422"/>
                    <a:pt x="353995" y="453244"/>
                    <a:pt x="342473" y="440838"/>
                  </a:cubicBezTo>
                  <a:cubicBezTo>
                    <a:pt x="331008" y="428486"/>
                    <a:pt x="321906" y="412226"/>
                    <a:pt x="315442" y="392431"/>
                  </a:cubicBezTo>
                  <a:cubicBezTo>
                    <a:pt x="309074" y="372847"/>
                    <a:pt x="305819" y="347714"/>
                    <a:pt x="305819" y="321162"/>
                  </a:cubicBezTo>
                  <a:cubicBezTo>
                    <a:pt x="305819" y="294612"/>
                    <a:pt x="309188" y="270544"/>
                    <a:pt x="315870" y="249482"/>
                  </a:cubicBezTo>
                  <a:cubicBezTo>
                    <a:pt x="322599" y="228261"/>
                    <a:pt x="332650" y="209991"/>
                    <a:pt x="345691" y="195105"/>
                  </a:cubicBezTo>
                  <a:cubicBezTo>
                    <a:pt x="358845" y="180167"/>
                    <a:pt x="375350" y="168603"/>
                    <a:pt x="394760" y="160790"/>
                  </a:cubicBezTo>
                  <a:cubicBezTo>
                    <a:pt x="414065" y="153030"/>
                    <a:pt x="436483" y="149079"/>
                    <a:pt x="461473" y="149079"/>
                  </a:cubicBezTo>
                  <a:close/>
                  <a:moveTo>
                    <a:pt x="1317845" y="155776"/>
                  </a:moveTo>
                  <a:lnTo>
                    <a:pt x="1402278" y="155776"/>
                  </a:lnTo>
                  <a:lnTo>
                    <a:pt x="1396802" y="192835"/>
                  </a:lnTo>
                  <a:lnTo>
                    <a:pt x="1392854" y="193309"/>
                  </a:lnTo>
                  <a:cubicBezTo>
                    <a:pt x="1385337" y="194207"/>
                    <a:pt x="1376918" y="195053"/>
                    <a:pt x="1367873" y="195793"/>
                  </a:cubicBezTo>
                  <a:cubicBezTo>
                    <a:pt x="1358771" y="196532"/>
                    <a:pt x="1350191" y="197221"/>
                    <a:pt x="1342152" y="197802"/>
                  </a:cubicBezTo>
                  <a:cubicBezTo>
                    <a:pt x="1334312" y="198488"/>
                    <a:pt x="1326321" y="199066"/>
                    <a:pt x="1318434" y="199383"/>
                  </a:cubicBezTo>
                  <a:lnTo>
                    <a:pt x="1318434" y="392376"/>
                  </a:lnTo>
                  <a:cubicBezTo>
                    <a:pt x="1318434" y="402406"/>
                    <a:pt x="1320218" y="410799"/>
                    <a:pt x="1323796" y="417239"/>
                  </a:cubicBezTo>
                  <a:cubicBezTo>
                    <a:pt x="1326843" y="422728"/>
                    <a:pt x="1334047" y="425471"/>
                    <a:pt x="1345351" y="425472"/>
                  </a:cubicBezTo>
                  <a:cubicBezTo>
                    <a:pt x="1352459" y="425472"/>
                    <a:pt x="1361144" y="425370"/>
                    <a:pt x="1371081" y="425054"/>
                  </a:cubicBezTo>
                  <a:lnTo>
                    <a:pt x="1371081" y="424896"/>
                  </a:lnTo>
                  <a:cubicBezTo>
                    <a:pt x="1381132" y="424631"/>
                    <a:pt x="1390386" y="424154"/>
                    <a:pt x="1398539" y="423574"/>
                  </a:cubicBezTo>
                  <a:lnTo>
                    <a:pt x="1404110" y="423155"/>
                  </a:lnTo>
                  <a:lnTo>
                    <a:pt x="1404110" y="452977"/>
                  </a:lnTo>
                  <a:lnTo>
                    <a:pt x="1401111" y="454400"/>
                  </a:lnTo>
                  <a:cubicBezTo>
                    <a:pt x="1396489" y="456564"/>
                    <a:pt x="1390642" y="458840"/>
                    <a:pt x="1383381" y="461321"/>
                  </a:cubicBezTo>
                  <a:cubicBezTo>
                    <a:pt x="1376444" y="463696"/>
                    <a:pt x="1368604" y="466064"/>
                    <a:pt x="1360081" y="468334"/>
                  </a:cubicBezTo>
                  <a:cubicBezTo>
                    <a:pt x="1351776" y="470551"/>
                    <a:pt x="1343196" y="472459"/>
                    <a:pt x="1334673" y="473989"/>
                  </a:cubicBezTo>
                  <a:cubicBezTo>
                    <a:pt x="1326055" y="475520"/>
                    <a:pt x="1317950" y="476306"/>
                    <a:pt x="1310537" y="476306"/>
                  </a:cubicBezTo>
                  <a:cubicBezTo>
                    <a:pt x="1303590" y="476306"/>
                    <a:pt x="1296433" y="475462"/>
                    <a:pt x="1289230" y="473720"/>
                  </a:cubicBezTo>
                  <a:cubicBezTo>
                    <a:pt x="1281608" y="471925"/>
                    <a:pt x="1274708" y="468499"/>
                    <a:pt x="1268615" y="463591"/>
                  </a:cubicBezTo>
                  <a:cubicBezTo>
                    <a:pt x="1262512" y="458682"/>
                    <a:pt x="1257416" y="451656"/>
                    <a:pt x="1253524" y="442736"/>
                  </a:cubicBezTo>
                  <a:cubicBezTo>
                    <a:pt x="1249680" y="433974"/>
                    <a:pt x="1247725" y="422572"/>
                    <a:pt x="1247725" y="408850"/>
                  </a:cubicBezTo>
                  <a:lnTo>
                    <a:pt x="1247725" y="198639"/>
                  </a:lnTo>
                  <a:lnTo>
                    <a:pt x="1213386" y="195533"/>
                  </a:lnTo>
                  <a:lnTo>
                    <a:pt x="1213386" y="170929"/>
                  </a:lnTo>
                  <a:lnTo>
                    <a:pt x="1297544" y="102356"/>
                  </a:lnTo>
                  <a:lnTo>
                    <a:pt x="1316526" y="102356"/>
                  </a:lnTo>
                  <a:lnTo>
                    <a:pt x="1317845" y="155776"/>
                  </a:lnTo>
                  <a:close/>
                  <a:moveTo>
                    <a:pt x="247913" y="56"/>
                  </a:moveTo>
                  <a:lnTo>
                    <a:pt x="241962" y="43765"/>
                  </a:lnTo>
                  <a:lnTo>
                    <a:pt x="73167" y="45979"/>
                  </a:lnTo>
                  <a:lnTo>
                    <a:pt x="73167" y="198695"/>
                  </a:lnTo>
                  <a:lnTo>
                    <a:pt x="233601" y="200490"/>
                  </a:lnTo>
                  <a:lnTo>
                    <a:pt x="227498" y="240031"/>
                  </a:lnTo>
                  <a:lnTo>
                    <a:pt x="73167" y="243622"/>
                  </a:lnTo>
                  <a:lnTo>
                    <a:pt x="73269" y="243724"/>
                  </a:lnTo>
                  <a:lnTo>
                    <a:pt x="73269" y="424839"/>
                  </a:lnTo>
                  <a:lnTo>
                    <a:pt x="262425" y="428429"/>
                  </a:lnTo>
                  <a:lnTo>
                    <a:pt x="256427" y="470716"/>
                  </a:lnTo>
                  <a:lnTo>
                    <a:pt x="66169" y="470716"/>
                  </a:lnTo>
                  <a:cubicBezTo>
                    <a:pt x="33612" y="470715"/>
                    <a:pt x="3" y="454719"/>
                    <a:pt x="0" y="428011"/>
                  </a:cubicBezTo>
                  <a:lnTo>
                    <a:pt x="0" y="38481"/>
                  </a:lnTo>
                  <a:cubicBezTo>
                    <a:pt x="2" y="15837"/>
                    <a:pt x="27774" y="56"/>
                    <a:pt x="67486" y="56"/>
                  </a:cubicBezTo>
                  <a:lnTo>
                    <a:pt x="247913" y="56"/>
                  </a:lnTo>
                  <a:close/>
                  <a:moveTo>
                    <a:pt x="1858373" y="470659"/>
                  </a:moveTo>
                  <a:lnTo>
                    <a:pt x="1787684" y="470659"/>
                  </a:lnTo>
                  <a:lnTo>
                    <a:pt x="1787684" y="17794"/>
                  </a:lnTo>
                  <a:lnTo>
                    <a:pt x="1858373" y="0"/>
                  </a:lnTo>
                  <a:lnTo>
                    <a:pt x="1858373" y="470659"/>
                  </a:lnTo>
                  <a:close/>
                  <a:moveTo>
                    <a:pt x="751606" y="193411"/>
                  </a:moveTo>
                  <a:cubicBezTo>
                    <a:pt x="740188" y="193411"/>
                    <a:pt x="729928" y="194528"/>
                    <a:pt x="720988" y="196797"/>
                  </a:cubicBezTo>
                  <a:cubicBezTo>
                    <a:pt x="712256" y="199015"/>
                    <a:pt x="703904" y="202920"/>
                    <a:pt x="696169" y="208462"/>
                  </a:cubicBezTo>
                  <a:cubicBezTo>
                    <a:pt x="691860" y="211471"/>
                    <a:pt x="688225" y="216223"/>
                    <a:pt x="685377" y="222609"/>
                  </a:cubicBezTo>
                  <a:cubicBezTo>
                    <a:pt x="682274" y="229524"/>
                    <a:pt x="679597" y="237709"/>
                    <a:pt x="677433" y="246999"/>
                  </a:cubicBezTo>
                  <a:cubicBezTo>
                    <a:pt x="675279" y="256341"/>
                    <a:pt x="673760" y="266797"/>
                    <a:pt x="672868" y="278039"/>
                  </a:cubicBezTo>
                  <a:cubicBezTo>
                    <a:pt x="671976" y="289440"/>
                    <a:pt x="671549" y="301107"/>
                    <a:pt x="671549" y="312772"/>
                  </a:cubicBezTo>
                  <a:cubicBezTo>
                    <a:pt x="671549" y="334571"/>
                    <a:pt x="673077" y="353414"/>
                    <a:pt x="676133" y="368722"/>
                  </a:cubicBezTo>
                  <a:cubicBezTo>
                    <a:pt x="679075" y="383713"/>
                    <a:pt x="683754" y="396126"/>
                    <a:pt x="690066" y="405575"/>
                  </a:cubicBezTo>
                  <a:cubicBezTo>
                    <a:pt x="696169" y="414810"/>
                    <a:pt x="704160" y="421618"/>
                    <a:pt x="713737" y="425946"/>
                  </a:cubicBezTo>
                  <a:cubicBezTo>
                    <a:pt x="723569" y="430380"/>
                    <a:pt x="735671" y="432596"/>
                    <a:pt x="749765" y="432596"/>
                  </a:cubicBezTo>
                  <a:cubicBezTo>
                    <a:pt x="761496" y="432596"/>
                    <a:pt x="771699" y="431490"/>
                    <a:pt x="780117" y="429221"/>
                  </a:cubicBezTo>
                  <a:cubicBezTo>
                    <a:pt x="788375" y="427056"/>
                    <a:pt x="796793" y="422833"/>
                    <a:pt x="805155" y="416710"/>
                  </a:cubicBezTo>
                  <a:cubicBezTo>
                    <a:pt x="814418" y="409899"/>
                    <a:pt x="820777" y="397442"/>
                    <a:pt x="824099" y="379707"/>
                  </a:cubicBezTo>
                  <a:cubicBezTo>
                    <a:pt x="827563" y="360968"/>
                    <a:pt x="829348" y="338637"/>
                    <a:pt x="829348" y="313246"/>
                  </a:cubicBezTo>
                  <a:lnTo>
                    <a:pt x="829405" y="313302"/>
                  </a:lnTo>
                  <a:cubicBezTo>
                    <a:pt x="829405" y="271230"/>
                    <a:pt x="823036" y="240188"/>
                    <a:pt x="810413" y="221131"/>
                  </a:cubicBezTo>
                  <a:cubicBezTo>
                    <a:pt x="798103" y="202496"/>
                    <a:pt x="778855" y="193411"/>
                    <a:pt x="751606" y="193411"/>
                  </a:cubicBezTo>
                  <a:close/>
                  <a:moveTo>
                    <a:pt x="1611842" y="324650"/>
                  </a:moveTo>
                  <a:cubicBezTo>
                    <a:pt x="1582543" y="324861"/>
                    <a:pt x="1559973" y="326915"/>
                    <a:pt x="1544664" y="330715"/>
                  </a:cubicBezTo>
                  <a:cubicBezTo>
                    <a:pt x="1524211" y="335782"/>
                    <a:pt x="1518203" y="339744"/>
                    <a:pt x="1516418" y="341644"/>
                  </a:cubicBezTo>
                  <a:cubicBezTo>
                    <a:pt x="1513476" y="344811"/>
                    <a:pt x="1511265" y="349562"/>
                    <a:pt x="1509850" y="355736"/>
                  </a:cubicBezTo>
                  <a:cubicBezTo>
                    <a:pt x="1508322" y="362440"/>
                    <a:pt x="1507525" y="370414"/>
                    <a:pt x="1507525" y="379493"/>
                  </a:cubicBezTo>
                  <a:cubicBezTo>
                    <a:pt x="1507525" y="395330"/>
                    <a:pt x="1510211" y="407529"/>
                    <a:pt x="1515412" y="415658"/>
                  </a:cubicBezTo>
                  <a:cubicBezTo>
                    <a:pt x="1520253" y="423206"/>
                    <a:pt x="1528358" y="426848"/>
                    <a:pt x="1540250" y="426848"/>
                  </a:cubicBezTo>
                  <a:cubicBezTo>
                    <a:pt x="1554288" y="426848"/>
                    <a:pt x="1567338" y="425265"/>
                    <a:pt x="1579060" y="422151"/>
                  </a:cubicBezTo>
                  <a:cubicBezTo>
                    <a:pt x="1589955" y="419248"/>
                    <a:pt x="1601525" y="414492"/>
                    <a:pt x="1613512" y="408106"/>
                  </a:cubicBezTo>
                  <a:lnTo>
                    <a:pt x="1613512" y="408050"/>
                  </a:lnTo>
                  <a:cubicBezTo>
                    <a:pt x="1613360" y="402295"/>
                    <a:pt x="1612886" y="390318"/>
                    <a:pt x="1612724" y="385725"/>
                  </a:cubicBezTo>
                  <a:cubicBezTo>
                    <a:pt x="1612146" y="371156"/>
                    <a:pt x="1611842" y="350620"/>
                    <a:pt x="1611842" y="3246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2-Presentation-cover-4images">
  <p:cSld name="A2-Presentation-cover-4images">
    <p:spTree>
      <p:nvGrpSpPr>
        <p:cNvPr id="1" name="Shape 65"/>
        <p:cNvGrpSpPr/>
        <p:nvPr/>
      </p:nvGrpSpPr>
      <p:grpSpPr>
        <a:xfrm>
          <a:off x="0" y="0"/>
          <a:ext cx="0" cy="0"/>
          <a:chOff x="0" y="0"/>
          <a:chExt cx="0" cy="0"/>
        </a:xfrm>
      </p:grpSpPr>
      <p:sp>
        <p:nvSpPr>
          <p:cNvPr id="66" name="Google Shape;66;p7"/>
          <p:cNvSpPr txBox="1">
            <a:spLocks noGrp="1"/>
          </p:cNvSpPr>
          <p:nvPr>
            <p:ph type="subTitle" idx="1"/>
          </p:nvPr>
        </p:nvSpPr>
        <p:spPr>
          <a:xfrm>
            <a:off x="957600" y="3857126"/>
            <a:ext cx="4833390" cy="151609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Clr>
                <a:schemeClr val="dk1"/>
              </a:buClr>
              <a:buSzPts val="1400"/>
              <a:buNone/>
              <a:defRPr sz="1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7" name="Google Shape;67;p7"/>
          <p:cNvSpPr txBox="1">
            <a:spLocks noGrp="1"/>
          </p:cNvSpPr>
          <p:nvPr>
            <p:ph type="ctrTitle"/>
          </p:nvPr>
        </p:nvSpPr>
        <p:spPr>
          <a:xfrm>
            <a:off x="957601" y="2420888"/>
            <a:ext cx="4833389" cy="1405037"/>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4400"/>
              <a:buFont typeface="Instrument Sans"/>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8" name="Google Shape;68;p7"/>
          <p:cNvPicPr preferRelativeResize="0"/>
          <p:nvPr/>
        </p:nvPicPr>
        <p:blipFill rotWithShape="1">
          <a:blip r:embed="rId2">
            <a:alphaModFix/>
          </a:blip>
          <a:srcRect l="23543" r="23544"/>
          <a:stretch/>
        </p:blipFill>
        <p:spPr>
          <a:xfrm>
            <a:off x="6149170" y="726538"/>
            <a:ext cx="1793331" cy="2257597"/>
          </a:xfrm>
          <a:prstGeom prst="roundRect">
            <a:avLst>
              <a:gd name="adj" fmla="val 5837"/>
            </a:avLst>
          </a:prstGeom>
          <a:noFill/>
          <a:ln>
            <a:noFill/>
          </a:ln>
        </p:spPr>
      </p:pic>
      <p:pic>
        <p:nvPicPr>
          <p:cNvPr id="69" name="Google Shape;69;p7" descr="Une image contenant plein air, personne, habits, ciel&#10;&#10;Le contenu généré par l’IA peut être incorrect."/>
          <p:cNvPicPr preferRelativeResize="0"/>
          <p:nvPr/>
        </p:nvPicPr>
        <p:blipFill rotWithShape="1">
          <a:blip r:embed="rId3">
            <a:alphaModFix/>
          </a:blip>
          <a:srcRect t="17521" b="17521"/>
          <a:stretch/>
        </p:blipFill>
        <p:spPr>
          <a:xfrm>
            <a:off x="8087447" y="726538"/>
            <a:ext cx="3157542" cy="2257597"/>
          </a:xfrm>
          <a:prstGeom prst="roundRect">
            <a:avLst>
              <a:gd name="adj" fmla="val 4301"/>
            </a:avLst>
          </a:prstGeom>
          <a:noFill/>
          <a:ln>
            <a:noFill/>
          </a:ln>
        </p:spPr>
      </p:pic>
      <p:pic>
        <p:nvPicPr>
          <p:cNvPr id="70" name="Google Shape;70;p7" descr="Une image contenant plein air, énergie solaire, personne, panneau solaire&#10;&#10;Le contenu généré par l’IA peut être incorrect."/>
          <p:cNvPicPr preferRelativeResize="0"/>
          <p:nvPr/>
        </p:nvPicPr>
        <p:blipFill rotWithShape="1">
          <a:blip r:embed="rId4">
            <a:alphaModFix/>
          </a:blip>
          <a:srcRect l="23600" r="23600"/>
          <a:stretch/>
        </p:blipFill>
        <p:spPr>
          <a:xfrm>
            <a:off x="9451657" y="3134674"/>
            <a:ext cx="1793331" cy="2257597"/>
          </a:xfrm>
          <a:prstGeom prst="roundRect">
            <a:avLst>
              <a:gd name="adj" fmla="val 7417"/>
            </a:avLst>
          </a:prstGeom>
          <a:noFill/>
          <a:ln>
            <a:noFill/>
          </a:ln>
        </p:spPr>
      </p:pic>
      <p:pic>
        <p:nvPicPr>
          <p:cNvPr id="71" name="Google Shape;71;p7" descr="Une image contenant personne, Visage humain, habits, homme&#10;&#10;Le contenu généré par l’IA peut être incorrect."/>
          <p:cNvPicPr preferRelativeResize="0"/>
          <p:nvPr/>
        </p:nvPicPr>
        <p:blipFill rotWithShape="1">
          <a:blip r:embed="rId5">
            <a:alphaModFix/>
          </a:blip>
          <a:srcRect t="8988" b="43349"/>
          <a:stretch/>
        </p:blipFill>
        <p:spPr>
          <a:xfrm>
            <a:off x="6146351" y="3134674"/>
            <a:ext cx="3157542" cy="2257597"/>
          </a:xfrm>
          <a:prstGeom prst="roundRect">
            <a:avLst>
              <a:gd name="adj" fmla="val 6093"/>
            </a:avLst>
          </a:prstGeom>
          <a:noFill/>
          <a:ln>
            <a:noFill/>
          </a:ln>
        </p:spPr>
      </p:pic>
      <p:grpSp>
        <p:nvGrpSpPr>
          <p:cNvPr id="72" name="Google Shape;72;p7"/>
          <p:cNvGrpSpPr/>
          <p:nvPr/>
        </p:nvGrpSpPr>
        <p:grpSpPr>
          <a:xfrm>
            <a:off x="10243877" y="6165304"/>
            <a:ext cx="1036699" cy="188535"/>
            <a:chOff x="10243877" y="6165304"/>
            <a:chExt cx="1036699" cy="188535"/>
          </a:xfrm>
        </p:grpSpPr>
        <p:sp>
          <p:nvSpPr>
            <p:cNvPr id="73" name="Google Shape;73;p7"/>
            <p:cNvSpPr/>
            <p:nvPr/>
          </p:nvSpPr>
          <p:spPr>
            <a:xfrm>
              <a:off x="10243877" y="6165304"/>
              <a:ext cx="554487" cy="142670"/>
            </a:xfrm>
            <a:custGeom>
              <a:avLst/>
              <a:gdLst/>
              <a:ahLst/>
              <a:cxnLst/>
              <a:rect l="l" t="t" r="r" b="b"/>
              <a:pathLst>
                <a:path w="2801587" h="720849" extrusionOk="0">
                  <a:moveTo>
                    <a:pt x="1131695" y="225717"/>
                  </a:moveTo>
                  <a:cubicBezTo>
                    <a:pt x="1168829" y="225717"/>
                    <a:pt x="1202137" y="231148"/>
                    <a:pt x="1230695" y="242013"/>
                  </a:cubicBezTo>
                  <a:cubicBezTo>
                    <a:pt x="1259519" y="252946"/>
                    <a:pt x="1284126" y="269317"/>
                    <a:pt x="1303698" y="290513"/>
                  </a:cubicBezTo>
                  <a:lnTo>
                    <a:pt x="1303698" y="290643"/>
                  </a:lnTo>
                  <a:cubicBezTo>
                    <a:pt x="1323203" y="311838"/>
                    <a:pt x="1338091" y="338062"/>
                    <a:pt x="1347810" y="368647"/>
                  </a:cubicBezTo>
                  <a:cubicBezTo>
                    <a:pt x="1357396" y="398898"/>
                    <a:pt x="1362279" y="434782"/>
                    <a:pt x="1362279" y="472678"/>
                  </a:cubicBezTo>
                  <a:cubicBezTo>
                    <a:pt x="1362279" y="510574"/>
                    <a:pt x="1357462" y="545120"/>
                    <a:pt x="1347810" y="575369"/>
                  </a:cubicBezTo>
                  <a:cubicBezTo>
                    <a:pt x="1338091" y="605887"/>
                    <a:pt x="1323269" y="632382"/>
                    <a:pt x="1303764" y="653979"/>
                  </a:cubicBezTo>
                  <a:cubicBezTo>
                    <a:pt x="1284193" y="675642"/>
                    <a:pt x="1259662" y="692407"/>
                    <a:pt x="1230838" y="703808"/>
                  </a:cubicBezTo>
                  <a:cubicBezTo>
                    <a:pt x="1202213" y="715076"/>
                    <a:pt x="1168829" y="720849"/>
                    <a:pt x="1131695" y="720849"/>
                  </a:cubicBezTo>
                  <a:cubicBezTo>
                    <a:pt x="1057559" y="720849"/>
                    <a:pt x="999844" y="699519"/>
                    <a:pt x="960091" y="657467"/>
                  </a:cubicBezTo>
                  <a:cubicBezTo>
                    <a:pt x="920546" y="615480"/>
                    <a:pt x="900432" y="553769"/>
                    <a:pt x="900432" y="473953"/>
                  </a:cubicBezTo>
                  <a:cubicBezTo>
                    <a:pt x="900432" y="436526"/>
                    <a:pt x="905330" y="402046"/>
                    <a:pt x="914916" y="371596"/>
                  </a:cubicBezTo>
                  <a:cubicBezTo>
                    <a:pt x="924636" y="340811"/>
                    <a:pt x="939512" y="314316"/>
                    <a:pt x="959016" y="292921"/>
                  </a:cubicBezTo>
                  <a:cubicBezTo>
                    <a:pt x="978587" y="271460"/>
                    <a:pt x="1003128" y="254696"/>
                    <a:pt x="1031876" y="243092"/>
                  </a:cubicBezTo>
                  <a:cubicBezTo>
                    <a:pt x="1060500" y="231556"/>
                    <a:pt x="1094560" y="225717"/>
                    <a:pt x="1131695" y="225717"/>
                  </a:cubicBezTo>
                  <a:close/>
                  <a:moveTo>
                    <a:pt x="1614920" y="225717"/>
                  </a:moveTo>
                  <a:cubicBezTo>
                    <a:pt x="1634358" y="225717"/>
                    <a:pt x="1655138" y="226993"/>
                    <a:pt x="1676728" y="229474"/>
                  </a:cubicBezTo>
                  <a:cubicBezTo>
                    <a:pt x="1698108" y="231956"/>
                    <a:pt x="1718689" y="234768"/>
                    <a:pt x="1737994" y="237920"/>
                  </a:cubicBezTo>
                  <a:lnTo>
                    <a:pt x="1746038" y="239269"/>
                  </a:lnTo>
                  <a:lnTo>
                    <a:pt x="1729351" y="322036"/>
                  </a:lnTo>
                  <a:lnTo>
                    <a:pt x="1721373" y="320018"/>
                  </a:lnTo>
                  <a:cubicBezTo>
                    <a:pt x="1712530" y="317804"/>
                    <a:pt x="1702668" y="315589"/>
                    <a:pt x="1692083" y="313376"/>
                  </a:cubicBezTo>
                  <a:cubicBezTo>
                    <a:pt x="1681421" y="311163"/>
                    <a:pt x="1670360" y="309158"/>
                    <a:pt x="1659165" y="307414"/>
                  </a:cubicBezTo>
                  <a:cubicBezTo>
                    <a:pt x="1647904" y="305603"/>
                    <a:pt x="1636976" y="304191"/>
                    <a:pt x="1626590" y="303051"/>
                  </a:cubicBezTo>
                  <a:cubicBezTo>
                    <a:pt x="1616271" y="301978"/>
                    <a:pt x="1607142" y="301442"/>
                    <a:pt x="1599499" y="301442"/>
                  </a:cubicBezTo>
                  <a:cubicBezTo>
                    <a:pt x="1582145" y="301442"/>
                    <a:pt x="1568666" y="302447"/>
                    <a:pt x="1559356" y="304326"/>
                  </a:cubicBezTo>
                  <a:cubicBezTo>
                    <a:pt x="1550703" y="306070"/>
                    <a:pt x="1544068" y="308619"/>
                    <a:pt x="1539642" y="311971"/>
                  </a:cubicBezTo>
                  <a:cubicBezTo>
                    <a:pt x="1535891" y="314720"/>
                    <a:pt x="1533149" y="318477"/>
                    <a:pt x="1531208" y="323571"/>
                  </a:cubicBezTo>
                  <a:cubicBezTo>
                    <a:pt x="1529056" y="329137"/>
                    <a:pt x="1527990" y="336922"/>
                    <a:pt x="1527990" y="346714"/>
                  </a:cubicBezTo>
                  <a:cubicBezTo>
                    <a:pt x="1527990" y="358585"/>
                    <a:pt x="1532950" y="367974"/>
                    <a:pt x="1543002" y="375419"/>
                  </a:cubicBezTo>
                  <a:cubicBezTo>
                    <a:pt x="1554463" y="383938"/>
                    <a:pt x="1569275" y="391785"/>
                    <a:pt x="1586905" y="398627"/>
                  </a:cubicBezTo>
                  <a:cubicBezTo>
                    <a:pt x="1605267" y="405803"/>
                    <a:pt x="1625115" y="413119"/>
                    <a:pt x="1645886" y="420430"/>
                  </a:cubicBezTo>
                  <a:cubicBezTo>
                    <a:pt x="1667342" y="427942"/>
                    <a:pt x="1687789" y="437469"/>
                    <a:pt x="1706552" y="448670"/>
                  </a:cubicBezTo>
                  <a:lnTo>
                    <a:pt x="1706619" y="448670"/>
                  </a:lnTo>
                  <a:cubicBezTo>
                    <a:pt x="1725857" y="460139"/>
                    <a:pt x="1742011" y="474691"/>
                    <a:pt x="1754681" y="491793"/>
                  </a:cubicBezTo>
                  <a:cubicBezTo>
                    <a:pt x="1767751" y="509433"/>
                    <a:pt x="1774386" y="532244"/>
                    <a:pt x="1774386" y="559408"/>
                  </a:cubicBezTo>
                  <a:cubicBezTo>
                    <a:pt x="1774386" y="583350"/>
                    <a:pt x="1770169" y="604340"/>
                    <a:pt x="1761859" y="621711"/>
                  </a:cubicBezTo>
                  <a:cubicBezTo>
                    <a:pt x="1753682" y="638882"/>
                    <a:pt x="1742544" y="654246"/>
                    <a:pt x="1728941" y="667392"/>
                  </a:cubicBezTo>
                  <a:cubicBezTo>
                    <a:pt x="1721497" y="674366"/>
                    <a:pt x="1713330" y="681138"/>
                    <a:pt x="1704610" y="687576"/>
                  </a:cubicBezTo>
                  <a:cubicBezTo>
                    <a:pt x="1695700" y="694150"/>
                    <a:pt x="1685438" y="700056"/>
                    <a:pt x="1674177" y="704952"/>
                  </a:cubicBezTo>
                  <a:cubicBezTo>
                    <a:pt x="1662916" y="709848"/>
                    <a:pt x="1650179" y="713802"/>
                    <a:pt x="1636243" y="716551"/>
                  </a:cubicBezTo>
                  <a:cubicBezTo>
                    <a:pt x="1622297" y="719369"/>
                    <a:pt x="1606609" y="720784"/>
                    <a:pt x="1589579" y="720784"/>
                  </a:cubicBezTo>
                  <a:cubicBezTo>
                    <a:pt x="1558547" y="720783"/>
                    <a:pt x="1529799" y="717293"/>
                    <a:pt x="1504125" y="710385"/>
                  </a:cubicBezTo>
                  <a:cubicBezTo>
                    <a:pt x="1478319" y="703476"/>
                    <a:pt x="1453711" y="692207"/>
                    <a:pt x="1431122" y="676982"/>
                  </a:cubicBezTo>
                  <a:lnTo>
                    <a:pt x="1425696" y="673363"/>
                  </a:lnTo>
                  <a:lnTo>
                    <a:pt x="1458871" y="596224"/>
                  </a:lnTo>
                  <a:lnTo>
                    <a:pt x="1466648" y="601191"/>
                  </a:lnTo>
                  <a:cubicBezTo>
                    <a:pt x="1476234" y="607294"/>
                    <a:pt x="1486696" y="613463"/>
                    <a:pt x="1497757" y="619432"/>
                  </a:cubicBezTo>
                  <a:cubicBezTo>
                    <a:pt x="1508675" y="625333"/>
                    <a:pt x="1520337" y="630904"/>
                    <a:pt x="1532340" y="635933"/>
                  </a:cubicBezTo>
                  <a:cubicBezTo>
                    <a:pt x="1544268" y="640964"/>
                    <a:pt x="1556672" y="644988"/>
                    <a:pt x="1569142" y="648007"/>
                  </a:cubicBezTo>
                  <a:cubicBezTo>
                    <a:pt x="1581469" y="650958"/>
                    <a:pt x="1594406" y="652500"/>
                    <a:pt x="1607685" y="652500"/>
                  </a:cubicBezTo>
                  <a:cubicBezTo>
                    <a:pt x="1622364" y="652500"/>
                    <a:pt x="1634967" y="651428"/>
                    <a:pt x="1645086" y="649281"/>
                  </a:cubicBezTo>
                  <a:cubicBezTo>
                    <a:pt x="1654739" y="647270"/>
                    <a:pt x="1663049" y="643847"/>
                    <a:pt x="1669751" y="639087"/>
                  </a:cubicBezTo>
                  <a:cubicBezTo>
                    <a:pt x="1675852" y="634862"/>
                    <a:pt x="1680812" y="628759"/>
                    <a:pt x="1684705" y="620846"/>
                  </a:cubicBezTo>
                  <a:cubicBezTo>
                    <a:pt x="1688589" y="612731"/>
                    <a:pt x="1690607" y="600454"/>
                    <a:pt x="1690607" y="584224"/>
                  </a:cubicBezTo>
                  <a:cubicBezTo>
                    <a:pt x="1690607" y="570877"/>
                    <a:pt x="1685581" y="560341"/>
                    <a:pt x="1675319" y="551957"/>
                  </a:cubicBezTo>
                  <a:cubicBezTo>
                    <a:pt x="1663858" y="542635"/>
                    <a:pt x="1649246" y="534455"/>
                    <a:pt x="1631959" y="527615"/>
                  </a:cubicBezTo>
                  <a:cubicBezTo>
                    <a:pt x="1613987" y="520572"/>
                    <a:pt x="1594206" y="513320"/>
                    <a:pt x="1573092" y="506211"/>
                  </a:cubicBezTo>
                  <a:cubicBezTo>
                    <a:pt x="1551379" y="498901"/>
                    <a:pt x="1530931" y="489582"/>
                    <a:pt x="1512369" y="478585"/>
                  </a:cubicBezTo>
                  <a:cubicBezTo>
                    <a:pt x="1493397" y="467317"/>
                    <a:pt x="1477300" y="452958"/>
                    <a:pt x="1464630" y="435788"/>
                  </a:cubicBezTo>
                  <a:cubicBezTo>
                    <a:pt x="1451560" y="418148"/>
                    <a:pt x="1444925" y="395143"/>
                    <a:pt x="1444925" y="367513"/>
                  </a:cubicBezTo>
                  <a:cubicBezTo>
                    <a:pt x="1444925" y="346922"/>
                    <a:pt x="1449352" y="328877"/>
                    <a:pt x="1458138" y="314055"/>
                  </a:cubicBezTo>
                  <a:cubicBezTo>
                    <a:pt x="1466515" y="299837"/>
                    <a:pt x="1477167" y="286485"/>
                    <a:pt x="1489704" y="274346"/>
                  </a:cubicBezTo>
                  <a:cubicBezTo>
                    <a:pt x="1505658" y="259322"/>
                    <a:pt x="1524363" y="247382"/>
                    <a:pt x="1545344" y="238730"/>
                  </a:cubicBezTo>
                  <a:cubicBezTo>
                    <a:pt x="1566391" y="230077"/>
                    <a:pt x="1589789" y="225717"/>
                    <a:pt x="1614920" y="225717"/>
                  </a:cubicBezTo>
                  <a:close/>
                  <a:moveTo>
                    <a:pt x="1986703" y="235753"/>
                  </a:moveTo>
                  <a:lnTo>
                    <a:pt x="2113994" y="235753"/>
                  </a:lnTo>
                  <a:lnTo>
                    <a:pt x="2105751" y="291759"/>
                  </a:lnTo>
                  <a:lnTo>
                    <a:pt x="2099782" y="292494"/>
                  </a:lnTo>
                  <a:cubicBezTo>
                    <a:pt x="2088454" y="293902"/>
                    <a:pt x="2075784" y="295111"/>
                    <a:pt x="2062115" y="296251"/>
                  </a:cubicBezTo>
                  <a:cubicBezTo>
                    <a:pt x="2048435" y="297391"/>
                    <a:pt x="2035499" y="298403"/>
                    <a:pt x="2023371" y="299275"/>
                  </a:cubicBezTo>
                  <a:cubicBezTo>
                    <a:pt x="2011501" y="300348"/>
                    <a:pt x="1999506" y="301215"/>
                    <a:pt x="1987579" y="301684"/>
                  </a:cubicBezTo>
                  <a:lnTo>
                    <a:pt x="1987579" y="593722"/>
                  </a:lnTo>
                  <a:cubicBezTo>
                    <a:pt x="1987579" y="608946"/>
                    <a:pt x="1990320" y="621556"/>
                    <a:pt x="1995680" y="631348"/>
                  </a:cubicBezTo>
                  <a:cubicBezTo>
                    <a:pt x="2000239" y="639597"/>
                    <a:pt x="2011168" y="643756"/>
                    <a:pt x="2028188" y="643756"/>
                  </a:cubicBezTo>
                  <a:cubicBezTo>
                    <a:pt x="2038916" y="643756"/>
                    <a:pt x="2051986" y="643556"/>
                    <a:pt x="2067007" y="643086"/>
                  </a:cubicBezTo>
                  <a:lnTo>
                    <a:pt x="2067007" y="642947"/>
                  </a:lnTo>
                  <a:cubicBezTo>
                    <a:pt x="2082086" y="642477"/>
                    <a:pt x="2096031" y="641810"/>
                    <a:pt x="2108359" y="640937"/>
                  </a:cubicBezTo>
                  <a:lnTo>
                    <a:pt x="2116812" y="640333"/>
                  </a:lnTo>
                  <a:lnTo>
                    <a:pt x="2116812" y="685474"/>
                  </a:lnTo>
                  <a:lnTo>
                    <a:pt x="2112262" y="687623"/>
                  </a:lnTo>
                  <a:cubicBezTo>
                    <a:pt x="2105284" y="690843"/>
                    <a:pt x="2096574" y="694267"/>
                    <a:pt x="2085579" y="698023"/>
                  </a:cubicBezTo>
                  <a:cubicBezTo>
                    <a:pt x="2075118" y="701645"/>
                    <a:pt x="2063247" y="705197"/>
                    <a:pt x="2050444" y="708617"/>
                  </a:cubicBezTo>
                  <a:cubicBezTo>
                    <a:pt x="2037850" y="712038"/>
                    <a:pt x="2024980" y="714923"/>
                    <a:pt x="2012110" y="717203"/>
                  </a:cubicBezTo>
                  <a:cubicBezTo>
                    <a:pt x="1999107" y="719483"/>
                    <a:pt x="1986903" y="720691"/>
                    <a:pt x="1975708" y="720691"/>
                  </a:cubicBezTo>
                  <a:cubicBezTo>
                    <a:pt x="1965247" y="720691"/>
                    <a:pt x="1954452" y="719419"/>
                    <a:pt x="1943600" y="716803"/>
                  </a:cubicBezTo>
                  <a:cubicBezTo>
                    <a:pt x="1932205" y="714053"/>
                    <a:pt x="1921753" y="708881"/>
                    <a:pt x="1912567" y="701436"/>
                  </a:cubicBezTo>
                  <a:cubicBezTo>
                    <a:pt x="1903315" y="693924"/>
                    <a:pt x="1895604" y="683329"/>
                    <a:pt x="1889769" y="669848"/>
                  </a:cubicBezTo>
                  <a:cubicBezTo>
                    <a:pt x="1884010" y="656568"/>
                    <a:pt x="1881059" y="639330"/>
                    <a:pt x="1881059" y="618539"/>
                  </a:cubicBezTo>
                  <a:lnTo>
                    <a:pt x="1881059" y="300549"/>
                  </a:lnTo>
                  <a:lnTo>
                    <a:pt x="1829245" y="295851"/>
                  </a:lnTo>
                  <a:lnTo>
                    <a:pt x="1829245" y="258691"/>
                  </a:lnTo>
                  <a:lnTo>
                    <a:pt x="1956070" y="154930"/>
                  </a:lnTo>
                  <a:lnTo>
                    <a:pt x="1984694" y="154930"/>
                  </a:lnTo>
                  <a:lnTo>
                    <a:pt x="1986703" y="235753"/>
                  </a:lnTo>
                  <a:close/>
                  <a:moveTo>
                    <a:pt x="695676" y="225586"/>
                  </a:moveTo>
                  <a:cubicBezTo>
                    <a:pt x="717795" y="225586"/>
                    <a:pt x="740520" y="226863"/>
                    <a:pt x="763175" y="229344"/>
                  </a:cubicBezTo>
                  <a:cubicBezTo>
                    <a:pt x="785765" y="231826"/>
                    <a:pt x="806750" y="234912"/>
                    <a:pt x="825720" y="238535"/>
                  </a:cubicBezTo>
                  <a:lnTo>
                    <a:pt x="834365" y="240209"/>
                  </a:lnTo>
                  <a:lnTo>
                    <a:pt x="805538" y="333375"/>
                  </a:lnTo>
                  <a:lnTo>
                    <a:pt x="797357" y="329477"/>
                  </a:lnTo>
                  <a:cubicBezTo>
                    <a:pt x="789113" y="325588"/>
                    <a:pt x="779060" y="321365"/>
                    <a:pt x="767600" y="316939"/>
                  </a:cubicBezTo>
                  <a:cubicBezTo>
                    <a:pt x="756071" y="312512"/>
                    <a:pt x="744205" y="308624"/>
                    <a:pt x="732340" y="305405"/>
                  </a:cubicBezTo>
                  <a:cubicBezTo>
                    <a:pt x="720343" y="302185"/>
                    <a:pt x="708345" y="299367"/>
                    <a:pt x="696615" y="297154"/>
                  </a:cubicBezTo>
                  <a:cubicBezTo>
                    <a:pt x="685219" y="295007"/>
                    <a:pt x="675430" y="293936"/>
                    <a:pt x="667453" y="293936"/>
                  </a:cubicBezTo>
                  <a:cubicBezTo>
                    <a:pt x="657599" y="293936"/>
                    <a:pt x="647674" y="295606"/>
                    <a:pt x="638021" y="298894"/>
                  </a:cubicBezTo>
                  <a:cubicBezTo>
                    <a:pt x="628436" y="302180"/>
                    <a:pt x="618784" y="308019"/>
                    <a:pt x="609333" y="316269"/>
                  </a:cubicBezTo>
                  <a:cubicBezTo>
                    <a:pt x="605111" y="320091"/>
                    <a:pt x="600692" y="325658"/>
                    <a:pt x="596402" y="332631"/>
                  </a:cubicBezTo>
                  <a:cubicBezTo>
                    <a:pt x="592113" y="339606"/>
                    <a:pt x="588218" y="349467"/>
                    <a:pt x="584866" y="361876"/>
                  </a:cubicBezTo>
                  <a:cubicBezTo>
                    <a:pt x="581381" y="374619"/>
                    <a:pt x="578638" y="390856"/>
                    <a:pt x="576694" y="410106"/>
                  </a:cubicBezTo>
                  <a:cubicBezTo>
                    <a:pt x="574684" y="429556"/>
                    <a:pt x="573673" y="453503"/>
                    <a:pt x="573673" y="481338"/>
                  </a:cubicBezTo>
                  <a:cubicBezTo>
                    <a:pt x="573674" y="512860"/>
                    <a:pt x="576091" y="539488"/>
                    <a:pt x="580851" y="560347"/>
                  </a:cubicBezTo>
                  <a:cubicBezTo>
                    <a:pt x="585475" y="580602"/>
                    <a:pt x="592579" y="596902"/>
                    <a:pt x="601897" y="608707"/>
                  </a:cubicBezTo>
                  <a:cubicBezTo>
                    <a:pt x="611080" y="620309"/>
                    <a:pt x="622539" y="628630"/>
                    <a:pt x="636078" y="633459"/>
                  </a:cubicBezTo>
                  <a:cubicBezTo>
                    <a:pt x="650155" y="638557"/>
                    <a:pt x="666784" y="641105"/>
                    <a:pt x="685553" y="641105"/>
                  </a:cubicBezTo>
                  <a:cubicBezTo>
                    <a:pt x="707269" y="641105"/>
                    <a:pt x="730260" y="638420"/>
                    <a:pt x="753786" y="633190"/>
                  </a:cubicBezTo>
                  <a:cubicBezTo>
                    <a:pt x="777381" y="627958"/>
                    <a:pt x="799104" y="620915"/>
                    <a:pt x="818208" y="612196"/>
                  </a:cubicBezTo>
                  <a:lnTo>
                    <a:pt x="818413" y="611925"/>
                  </a:lnTo>
                  <a:lnTo>
                    <a:pt x="825645" y="608642"/>
                  </a:lnTo>
                  <a:lnTo>
                    <a:pt x="843475" y="649355"/>
                  </a:lnTo>
                  <a:lnTo>
                    <a:pt x="838381" y="653104"/>
                  </a:lnTo>
                  <a:cubicBezTo>
                    <a:pt x="826516" y="661824"/>
                    <a:pt x="813517" y="670346"/>
                    <a:pt x="799709" y="678461"/>
                  </a:cubicBezTo>
                  <a:cubicBezTo>
                    <a:pt x="785767" y="686711"/>
                    <a:pt x="770750" y="694019"/>
                    <a:pt x="755199" y="700189"/>
                  </a:cubicBezTo>
                  <a:cubicBezTo>
                    <a:pt x="739649" y="706427"/>
                    <a:pt x="723158" y="711393"/>
                    <a:pt x="706199" y="715082"/>
                  </a:cubicBezTo>
                  <a:cubicBezTo>
                    <a:pt x="689107" y="718771"/>
                    <a:pt x="671075" y="720654"/>
                    <a:pt x="652709" y="720654"/>
                  </a:cubicBezTo>
                  <a:cubicBezTo>
                    <a:pt x="626366" y="720654"/>
                    <a:pt x="601227" y="716357"/>
                    <a:pt x="578034" y="708041"/>
                  </a:cubicBezTo>
                  <a:cubicBezTo>
                    <a:pt x="554506" y="699589"/>
                    <a:pt x="533724" y="685707"/>
                    <a:pt x="516362" y="666927"/>
                  </a:cubicBezTo>
                  <a:cubicBezTo>
                    <a:pt x="499069" y="648281"/>
                    <a:pt x="485328" y="623598"/>
                    <a:pt x="475609" y="593685"/>
                  </a:cubicBezTo>
                  <a:cubicBezTo>
                    <a:pt x="465956" y="564106"/>
                    <a:pt x="461060" y="526006"/>
                    <a:pt x="461060" y="485896"/>
                  </a:cubicBezTo>
                  <a:cubicBezTo>
                    <a:pt x="461060" y="445786"/>
                    <a:pt x="466158" y="409362"/>
                    <a:pt x="476213" y="377502"/>
                  </a:cubicBezTo>
                  <a:cubicBezTo>
                    <a:pt x="486335" y="345444"/>
                    <a:pt x="501481" y="317744"/>
                    <a:pt x="521188" y="295275"/>
                  </a:cubicBezTo>
                  <a:cubicBezTo>
                    <a:pt x="540962" y="272671"/>
                    <a:pt x="565836" y="255234"/>
                    <a:pt x="595129" y="243362"/>
                  </a:cubicBezTo>
                  <a:cubicBezTo>
                    <a:pt x="624220" y="231558"/>
                    <a:pt x="658073" y="225586"/>
                    <a:pt x="695676" y="225586"/>
                  </a:cubicBezTo>
                  <a:close/>
                  <a:moveTo>
                    <a:pt x="2359743" y="230070"/>
                  </a:moveTo>
                  <a:cubicBezTo>
                    <a:pt x="2396744" y="223765"/>
                    <a:pt x="2434412" y="223967"/>
                    <a:pt x="2463103" y="231949"/>
                  </a:cubicBezTo>
                  <a:cubicBezTo>
                    <a:pt x="2478924" y="236375"/>
                    <a:pt x="2492460" y="243891"/>
                    <a:pt x="2503455" y="254421"/>
                  </a:cubicBezTo>
                  <a:cubicBezTo>
                    <a:pt x="2514450" y="264951"/>
                    <a:pt x="2522826" y="278965"/>
                    <a:pt x="2528386" y="296066"/>
                  </a:cubicBezTo>
                  <a:cubicBezTo>
                    <a:pt x="2533755" y="312766"/>
                    <a:pt x="2536506" y="333427"/>
                    <a:pt x="2536506" y="357439"/>
                  </a:cubicBezTo>
                  <a:lnTo>
                    <a:pt x="2536506" y="577574"/>
                  </a:lnTo>
                  <a:cubicBezTo>
                    <a:pt x="2536506" y="624589"/>
                    <a:pt x="2546558" y="648469"/>
                    <a:pt x="2566329" y="648473"/>
                  </a:cubicBezTo>
                  <a:lnTo>
                    <a:pt x="2566263" y="648137"/>
                  </a:lnTo>
                  <a:cubicBezTo>
                    <a:pt x="2577591" y="648137"/>
                    <a:pt x="2593012" y="645516"/>
                    <a:pt x="2611984" y="640351"/>
                  </a:cubicBezTo>
                  <a:lnTo>
                    <a:pt x="2621903" y="637673"/>
                  </a:lnTo>
                  <a:lnTo>
                    <a:pt x="2621903" y="681670"/>
                  </a:lnTo>
                  <a:lnTo>
                    <a:pt x="2617743" y="683884"/>
                  </a:lnTo>
                  <a:cubicBezTo>
                    <a:pt x="2603198" y="691597"/>
                    <a:pt x="2587177" y="699178"/>
                    <a:pt x="2570013" y="706422"/>
                  </a:cubicBezTo>
                  <a:cubicBezTo>
                    <a:pt x="2552051" y="714001"/>
                    <a:pt x="2532879" y="717826"/>
                    <a:pt x="2513107" y="717826"/>
                  </a:cubicBezTo>
                  <a:cubicBezTo>
                    <a:pt x="2501313" y="717826"/>
                    <a:pt x="2490918" y="715947"/>
                    <a:pt x="2482341" y="712124"/>
                  </a:cubicBezTo>
                  <a:cubicBezTo>
                    <a:pt x="2473688" y="708301"/>
                    <a:pt x="2466377" y="703066"/>
                    <a:pt x="2460752" y="696627"/>
                  </a:cubicBezTo>
                  <a:cubicBezTo>
                    <a:pt x="2455326" y="690524"/>
                    <a:pt x="2450842" y="683614"/>
                    <a:pt x="2447425" y="676238"/>
                  </a:cubicBezTo>
                  <a:cubicBezTo>
                    <a:pt x="2445606" y="672482"/>
                    <a:pt x="2443998" y="668592"/>
                    <a:pt x="2442456" y="664769"/>
                  </a:cubicBezTo>
                  <a:cubicBezTo>
                    <a:pt x="2433746" y="670469"/>
                    <a:pt x="2425369" y="676034"/>
                    <a:pt x="2417192" y="681465"/>
                  </a:cubicBezTo>
                  <a:cubicBezTo>
                    <a:pt x="2406197" y="688843"/>
                    <a:pt x="2394393" y="695492"/>
                    <a:pt x="2382189" y="701259"/>
                  </a:cubicBezTo>
                  <a:cubicBezTo>
                    <a:pt x="2369919" y="707094"/>
                    <a:pt x="2356583" y="711790"/>
                    <a:pt x="2342713" y="715277"/>
                  </a:cubicBezTo>
                  <a:cubicBezTo>
                    <a:pt x="2328701" y="718831"/>
                    <a:pt x="2312880" y="720570"/>
                    <a:pt x="2295726" y="720570"/>
                  </a:cubicBezTo>
                  <a:cubicBezTo>
                    <a:pt x="2256107" y="720570"/>
                    <a:pt x="2224265" y="709303"/>
                    <a:pt x="2201133" y="687102"/>
                  </a:cubicBezTo>
                  <a:cubicBezTo>
                    <a:pt x="2177878" y="664767"/>
                    <a:pt x="2166084" y="631029"/>
                    <a:pt x="2166084" y="586830"/>
                  </a:cubicBezTo>
                  <a:cubicBezTo>
                    <a:pt x="2166084" y="563490"/>
                    <a:pt x="2169568" y="542695"/>
                    <a:pt x="2176403" y="525056"/>
                  </a:cubicBezTo>
                  <a:cubicBezTo>
                    <a:pt x="2183371" y="506947"/>
                    <a:pt x="2194698" y="491584"/>
                    <a:pt x="2210120" y="479310"/>
                  </a:cubicBezTo>
                  <a:cubicBezTo>
                    <a:pt x="2225265" y="467237"/>
                    <a:pt x="2245046" y="458048"/>
                    <a:pt x="2268911" y="451944"/>
                  </a:cubicBezTo>
                  <a:cubicBezTo>
                    <a:pt x="2292299" y="445975"/>
                    <a:pt x="2321190" y="442559"/>
                    <a:pt x="2354774" y="441620"/>
                  </a:cubicBezTo>
                  <a:lnTo>
                    <a:pt x="2429852" y="439202"/>
                  </a:lnTo>
                  <a:lnTo>
                    <a:pt x="2429852" y="365354"/>
                  </a:lnTo>
                  <a:cubicBezTo>
                    <a:pt x="2429852" y="341882"/>
                    <a:pt x="2425292" y="324712"/>
                    <a:pt x="2416316" y="314315"/>
                  </a:cubicBezTo>
                  <a:cubicBezTo>
                    <a:pt x="2400961" y="296542"/>
                    <a:pt x="2364636" y="294191"/>
                    <a:pt x="2308529" y="308679"/>
                  </a:cubicBezTo>
                  <a:cubicBezTo>
                    <a:pt x="2283932" y="315051"/>
                    <a:pt x="2259391" y="323434"/>
                    <a:pt x="2235603" y="333561"/>
                  </a:cubicBezTo>
                  <a:lnTo>
                    <a:pt x="2228025" y="336779"/>
                  </a:lnTo>
                  <a:lnTo>
                    <a:pt x="2206293" y="278829"/>
                  </a:lnTo>
                  <a:lnTo>
                    <a:pt x="2213413" y="275946"/>
                  </a:lnTo>
                  <a:cubicBezTo>
                    <a:pt x="2227816" y="270111"/>
                    <a:pt x="2243170" y="264076"/>
                    <a:pt x="2258991" y="258040"/>
                  </a:cubicBezTo>
                  <a:cubicBezTo>
                    <a:pt x="2275146" y="251936"/>
                    <a:pt x="2291766" y="246440"/>
                    <a:pt x="2308463" y="241678"/>
                  </a:cubicBezTo>
                  <a:cubicBezTo>
                    <a:pt x="2325283" y="236916"/>
                    <a:pt x="2342513" y="233021"/>
                    <a:pt x="2359743" y="230070"/>
                  </a:cubicBezTo>
                  <a:close/>
                  <a:moveTo>
                    <a:pt x="373640" y="0"/>
                  </a:moveTo>
                  <a:lnTo>
                    <a:pt x="364725" y="66136"/>
                  </a:lnTo>
                  <a:lnTo>
                    <a:pt x="110271" y="69484"/>
                  </a:lnTo>
                  <a:lnTo>
                    <a:pt x="110271" y="300549"/>
                  </a:lnTo>
                  <a:lnTo>
                    <a:pt x="352119" y="303303"/>
                  </a:lnTo>
                  <a:lnTo>
                    <a:pt x="342934" y="363131"/>
                  </a:lnTo>
                  <a:lnTo>
                    <a:pt x="110336" y="368563"/>
                  </a:lnTo>
                  <a:lnTo>
                    <a:pt x="110336" y="642621"/>
                  </a:lnTo>
                  <a:lnTo>
                    <a:pt x="395485" y="648053"/>
                  </a:lnTo>
                  <a:lnTo>
                    <a:pt x="386505" y="712040"/>
                  </a:lnTo>
                  <a:lnTo>
                    <a:pt x="99747" y="712040"/>
                  </a:lnTo>
                  <a:cubicBezTo>
                    <a:pt x="50680" y="712040"/>
                    <a:pt x="0" y="687894"/>
                    <a:pt x="0" y="647449"/>
                  </a:cubicBezTo>
                  <a:lnTo>
                    <a:pt x="0" y="58089"/>
                  </a:lnTo>
                  <a:cubicBezTo>
                    <a:pt x="0" y="23882"/>
                    <a:pt x="41829" y="0"/>
                    <a:pt x="101756" y="0"/>
                  </a:cubicBezTo>
                  <a:lnTo>
                    <a:pt x="373640" y="0"/>
                  </a:lnTo>
                  <a:close/>
                  <a:moveTo>
                    <a:pt x="2801588" y="712040"/>
                  </a:moveTo>
                  <a:lnTo>
                    <a:pt x="2695001" y="712040"/>
                  </a:lnTo>
                  <a:lnTo>
                    <a:pt x="2695001" y="26826"/>
                  </a:lnTo>
                  <a:lnTo>
                    <a:pt x="2801588" y="0"/>
                  </a:lnTo>
                  <a:lnTo>
                    <a:pt x="2801588" y="712040"/>
                  </a:lnTo>
                  <a:close/>
                  <a:moveTo>
                    <a:pt x="1133170" y="292587"/>
                  </a:moveTo>
                  <a:cubicBezTo>
                    <a:pt x="1115950" y="292587"/>
                    <a:pt x="1100462" y="294329"/>
                    <a:pt x="1086983" y="297750"/>
                  </a:cubicBezTo>
                  <a:cubicBezTo>
                    <a:pt x="1073846" y="301103"/>
                    <a:pt x="1061243" y="307011"/>
                    <a:pt x="1049582" y="315395"/>
                  </a:cubicBezTo>
                  <a:cubicBezTo>
                    <a:pt x="1043147" y="319955"/>
                    <a:pt x="1037645" y="327130"/>
                    <a:pt x="1033361" y="336789"/>
                  </a:cubicBezTo>
                  <a:cubicBezTo>
                    <a:pt x="1028601" y="347185"/>
                    <a:pt x="1024575" y="359661"/>
                    <a:pt x="1021357" y="373679"/>
                  </a:cubicBezTo>
                  <a:cubicBezTo>
                    <a:pt x="1018073" y="387764"/>
                    <a:pt x="1015788" y="403590"/>
                    <a:pt x="1014446" y="420626"/>
                  </a:cubicBezTo>
                  <a:cubicBezTo>
                    <a:pt x="1013113" y="437863"/>
                    <a:pt x="1012438" y="455578"/>
                    <a:pt x="1012438" y="473217"/>
                  </a:cubicBezTo>
                  <a:cubicBezTo>
                    <a:pt x="1012438" y="506217"/>
                    <a:pt x="1014722" y="534724"/>
                    <a:pt x="1019349" y="557864"/>
                  </a:cubicBezTo>
                  <a:cubicBezTo>
                    <a:pt x="1023842" y="580533"/>
                    <a:pt x="1030943" y="599247"/>
                    <a:pt x="1040396" y="613600"/>
                  </a:cubicBezTo>
                  <a:cubicBezTo>
                    <a:pt x="1049648" y="627550"/>
                    <a:pt x="1061643" y="637947"/>
                    <a:pt x="1076121" y="644454"/>
                  </a:cubicBezTo>
                  <a:cubicBezTo>
                    <a:pt x="1090933" y="651094"/>
                    <a:pt x="1109172" y="654508"/>
                    <a:pt x="1130419" y="654508"/>
                  </a:cubicBezTo>
                  <a:cubicBezTo>
                    <a:pt x="1148049" y="654508"/>
                    <a:pt x="1163403" y="652832"/>
                    <a:pt x="1176140" y="649412"/>
                  </a:cubicBezTo>
                  <a:cubicBezTo>
                    <a:pt x="1188534" y="646125"/>
                    <a:pt x="1201280" y="639756"/>
                    <a:pt x="1213884" y="630501"/>
                  </a:cubicBezTo>
                  <a:cubicBezTo>
                    <a:pt x="1227820" y="620172"/>
                    <a:pt x="1237472" y="601322"/>
                    <a:pt x="1242432" y="574496"/>
                  </a:cubicBezTo>
                  <a:cubicBezTo>
                    <a:pt x="1247658" y="546190"/>
                    <a:pt x="1250342" y="512318"/>
                    <a:pt x="1250342" y="473953"/>
                  </a:cubicBezTo>
                  <a:lnTo>
                    <a:pt x="1250399" y="473953"/>
                  </a:lnTo>
                  <a:cubicBezTo>
                    <a:pt x="1250399" y="410301"/>
                    <a:pt x="1240814" y="363351"/>
                    <a:pt x="1221785" y="334509"/>
                  </a:cubicBezTo>
                  <a:cubicBezTo>
                    <a:pt x="1203213" y="306274"/>
                    <a:pt x="1174255" y="292587"/>
                    <a:pt x="1133170" y="292587"/>
                  </a:cubicBezTo>
                  <a:close/>
                  <a:moveTo>
                    <a:pt x="2429852" y="491254"/>
                  </a:moveTo>
                  <a:cubicBezTo>
                    <a:pt x="2385683" y="491522"/>
                    <a:pt x="2351623" y="494602"/>
                    <a:pt x="2328568" y="500369"/>
                  </a:cubicBezTo>
                  <a:cubicBezTo>
                    <a:pt x="2297744" y="508081"/>
                    <a:pt x="2288682" y="514051"/>
                    <a:pt x="2286007" y="516936"/>
                  </a:cubicBezTo>
                  <a:cubicBezTo>
                    <a:pt x="2281647" y="521698"/>
                    <a:pt x="2278296" y="528884"/>
                    <a:pt x="2276145" y="538274"/>
                  </a:cubicBezTo>
                  <a:cubicBezTo>
                    <a:pt x="2273870" y="548400"/>
                    <a:pt x="2272661" y="560470"/>
                    <a:pt x="2272661" y="574217"/>
                  </a:cubicBezTo>
                  <a:cubicBezTo>
                    <a:pt x="2272661" y="598159"/>
                    <a:pt x="2276611" y="616541"/>
                    <a:pt x="2284522" y="628882"/>
                  </a:cubicBezTo>
                  <a:cubicBezTo>
                    <a:pt x="2291833" y="640285"/>
                    <a:pt x="2304103" y="645784"/>
                    <a:pt x="2321999" y="645784"/>
                  </a:cubicBezTo>
                  <a:cubicBezTo>
                    <a:pt x="2343179" y="645784"/>
                    <a:pt x="2362884" y="643439"/>
                    <a:pt x="2380514" y="638677"/>
                  </a:cubicBezTo>
                  <a:cubicBezTo>
                    <a:pt x="2396935" y="634251"/>
                    <a:pt x="2414441" y="627072"/>
                    <a:pt x="2432470" y="617413"/>
                  </a:cubicBezTo>
                  <a:lnTo>
                    <a:pt x="2432394" y="617413"/>
                  </a:lnTo>
                  <a:cubicBezTo>
                    <a:pt x="2432127" y="608627"/>
                    <a:pt x="2431470" y="590520"/>
                    <a:pt x="2431194" y="583611"/>
                  </a:cubicBezTo>
                  <a:cubicBezTo>
                    <a:pt x="2430328" y="561611"/>
                    <a:pt x="2429852" y="530558"/>
                    <a:pt x="2429852" y="491254"/>
                  </a:cubicBez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74" name="Google Shape;74;p7"/>
            <p:cNvSpPr/>
            <p:nvPr/>
          </p:nvSpPr>
          <p:spPr>
            <a:xfrm>
              <a:off x="10824123" y="6167362"/>
              <a:ext cx="456453" cy="186477"/>
            </a:xfrm>
            <a:custGeom>
              <a:avLst/>
              <a:gdLst/>
              <a:ahLst/>
              <a:cxnLst/>
              <a:rect l="l" t="t" r="r" b="b"/>
              <a:pathLst>
                <a:path w="2306263" h="942186" extrusionOk="0">
                  <a:moveTo>
                    <a:pt x="2109320" y="219075"/>
                  </a:moveTo>
                  <a:cubicBezTo>
                    <a:pt x="2134594" y="219075"/>
                    <a:pt x="2159268" y="223237"/>
                    <a:pt x="2182723" y="231354"/>
                  </a:cubicBezTo>
                  <a:cubicBezTo>
                    <a:pt x="2206521" y="239603"/>
                    <a:pt x="2227911" y="253077"/>
                    <a:pt x="2246207" y="271388"/>
                  </a:cubicBezTo>
                  <a:cubicBezTo>
                    <a:pt x="2264446" y="289631"/>
                    <a:pt x="2279182" y="313716"/>
                    <a:pt x="2290043" y="342826"/>
                  </a:cubicBezTo>
                  <a:lnTo>
                    <a:pt x="2290043" y="342956"/>
                  </a:lnTo>
                  <a:cubicBezTo>
                    <a:pt x="2300828" y="371931"/>
                    <a:pt x="2306264" y="408692"/>
                    <a:pt x="2306264" y="448130"/>
                  </a:cubicBezTo>
                  <a:cubicBezTo>
                    <a:pt x="2306264" y="487567"/>
                    <a:pt x="2300904" y="523315"/>
                    <a:pt x="2290453" y="554301"/>
                  </a:cubicBezTo>
                  <a:cubicBezTo>
                    <a:pt x="2279924" y="585624"/>
                    <a:pt x="2264370" y="612527"/>
                    <a:pt x="2244189" y="634259"/>
                  </a:cubicBezTo>
                  <a:cubicBezTo>
                    <a:pt x="2224018" y="656056"/>
                    <a:pt x="2199210" y="672953"/>
                    <a:pt x="2170453" y="684488"/>
                  </a:cubicBezTo>
                  <a:cubicBezTo>
                    <a:pt x="2141904" y="695958"/>
                    <a:pt x="2109263" y="701798"/>
                    <a:pt x="2073538" y="701799"/>
                  </a:cubicBezTo>
                  <a:cubicBezTo>
                    <a:pt x="2056508" y="701799"/>
                    <a:pt x="2039478" y="700055"/>
                    <a:pt x="2022848" y="696701"/>
                  </a:cubicBezTo>
                  <a:cubicBezTo>
                    <a:pt x="2011453" y="694421"/>
                    <a:pt x="2000525" y="691934"/>
                    <a:pt x="1990139" y="689251"/>
                  </a:cubicBezTo>
                  <a:cubicBezTo>
                    <a:pt x="1990273" y="693410"/>
                    <a:pt x="1990339" y="697909"/>
                    <a:pt x="1990339" y="702738"/>
                  </a:cubicBezTo>
                  <a:cubicBezTo>
                    <a:pt x="1990339" y="708439"/>
                    <a:pt x="1990473" y="714409"/>
                    <a:pt x="1990673" y="720580"/>
                  </a:cubicBezTo>
                  <a:cubicBezTo>
                    <a:pt x="1990882" y="727018"/>
                    <a:pt x="1991015" y="732852"/>
                    <a:pt x="1991015" y="738150"/>
                  </a:cubicBezTo>
                  <a:lnTo>
                    <a:pt x="1991015" y="916762"/>
                  </a:lnTo>
                  <a:lnTo>
                    <a:pt x="1883762" y="942186"/>
                  </a:lnTo>
                  <a:lnTo>
                    <a:pt x="1883762" y="244097"/>
                  </a:lnTo>
                  <a:lnTo>
                    <a:pt x="1978412" y="220219"/>
                  </a:lnTo>
                  <a:lnTo>
                    <a:pt x="1986589" y="259993"/>
                  </a:lnTo>
                  <a:cubicBezTo>
                    <a:pt x="1991948" y="256439"/>
                    <a:pt x="1997450" y="253011"/>
                    <a:pt x="2002952" y="249725"/>
                  </a:cubicBezTo>
                  <a:cubicBezTo>
                    <a:pt x="2012805" y="243890"/>
                    <a:pt x="2023257" y="238656"/>
                    <a:pt x="2034052" y="234163"/>
                  </a:cubicBezTo>
                  <a:cubicBezTo>
                    <a:pt x="2044980" y="229603"/>
                    <a:pt x="2056641" y="225983"/>
                    <a:pt x="2068835" y="223233"/>
                  </a:cubicBezTo>
                  <a:cubicBezTo>
                    <a:pt x="2081238" y="220483"/>
                    <a:pt x="2094842" y="219075"/>
                    <a:pt x="2109320" y="219075"/>
                  </a:cubicBezTo>
                  <a:close/>
                  <a:moveTo>
                    <a:pt x="1797937" y="693195"/>
                  </a:moveTo>
                  <a:lnTo>
                    <a:pt x="1707104" y="693195"/>
                  </a:lnTo>
                  <a:lnTo>
                    <a:pt x="1695376" y="646184"/>
                  </a:lnTo>
                  <a:cubicBezTo>
                    <a:pt x="1688142" y="650207"/>
                    <a:pt x="1680231" y="654561"/>
                    <a:pt x="1671654" y="659188"/>
                  </a:cubicBezTo>
                  <a:cubicBezTo>
                    <a:pt x="1658108" y="666499"/>
                    <a:pt x="1643363" y="673410"/>
                    <a:pt x="1627809" y="679782"/>
                  </a:cubicBezTo>
                  <a:cubicBezTo>
                    <a:pt x="1612130" y="686221"/>
                    <a:pt x="1595634" y="691726"/>
                    <a:pt x="1578880" y="696153"/>
                  </a:cubicBezTo>
                  <a:cubicBezTo>
                    <a:pt x="1561583" y="700713"/>
                    <a:pt x="1543954" y="702990"/>
                    <a:pt x="1526324" y="702990"/>
                  </a:cubicBezTo>
                  <a:cubicBezTo>
                    <a:pt x="1506286" y="702990"/>
                    <a:pt x="1487505" y="700108"/>
                    <a:pt x="1470551" y="694339"/>
                  </a:cubicBezTo>
                  <a:cubicBezTo>
                    <a:pt x="1453188" y="688437"/>
                    <a:pt x="1438109" y="679378"/>
                    <a:pt x="1425639" y="667373"/>
                  </a:cubicBezTo>
                  <a:cubicBezTo>
                    <a:pt x="1413169" y="655368"/>
                    <a:pt x="1403316" y="640480"/>
                    <a:pt x="1396348" y="622976"/>
                  </a:cubicBezTo>
                  <a:cubicBezTo>
                    <a:pt x="1389447" y="605671"/>
                    <a:pt x="1385887" y="585072"/>
                    <a:pt x="1385887" y="561798"/>
                  </a:cubicBezTo>
                  <a:lnTo>
                    <a:pt x="1385887" y="228851"/>
                  </a:lnTo>
                  <a:lnTo>
                    <a:pt x="1493140" y="228851"/>
                  </a:lnTo>
                  <a:lnTo>
                    <a:pt x="1493140" y="548190"/>
                  </a:lnTo>
                  <a:cubicBezTo>
                    <a:pt x="1493140" y="558048"/>
                    <a:pt x="1494016" y="567844"/>
                    <a:pt x="1495625" y="577434"/>
                  </a:cubicBezTo>
                  <a:cubicBezTo>
                    <a:pt x="1497100" y="586219"/>
                    <a:pt x="1500184" y="594063"/>
                    <a:pt x="1504801" y="600903"/>
                  </a:cubicBezTo>
                  <a:cubicBezTo>
                    <a:pt x="1509294" y="607543"/>
                    <a:pt x="1515862" y="613117"/>
                    <a:pt x="1524306" y="617544"/>
                  </a:cubicBezTo>
                  <a:cubicBezTo>
                    <a:pt x="1538452" y="624922"/>
                    <a:pt x="1563725" y="626728"/>
                    <a:pt x="1592826" y="620558"/>
                  </a:cubicBezTo>
                  <a:cubicBezTo>
                    <a:pt x="1604753" y="618076"/>
                    <a:pt x="1617014" y="614855"/>
                    <a:pt x="1629284" y="611033"/>
                  </a:cubicBezTo>
                  <a:cubicBezTo>
                    <a:pt x="1641478" y="607209"/>
                    <a:pt x="1653349" y="602779"/>
                    <a:pt x="1664610" y="597750"/>
                  </a:cubicBezTo>
                  <a:cubicBezTo>
                    <a:pt x="1673987" y="593591"/>
                    <a:pt x="1682706" y="589369"/>
                    <a:pt x="1690683" y="585210"/>
                  </a:cubicBezTo>
                  <a:lnTo>
                    <a:pt x="1690683" y="228786"/>
                  </a:lnTo>
                  <a:lnTo>
                    <a:pt x="1797937" y="228786"/>
                  </a:lnTo>
                  <a:lnTo>
                    <a:pt x="1797937" y="693195"/>
                  </a:lnTo>
                  <a:close/>
                  <a:moveTo>
                    <a:pt x="331479" y="0"/>
                  </a:moveTo>
                  <a:cubicBezTo>
                    <a:pt x="344815" y="0"/>
                    <a:pt x="360236" y="536"/>
                    <a:pt x="377257" y="1609"/>
                  </a:cubicBezTo>
                  <a:cubicBezTo>
                    <a:pt x="394087" y="2749"/>
                    <a:pt x="410707" y="4163"/>
                    <a:pt x="427071" y="5907"/>
                  </a:cubicBezTo>
                  <a:cubicBezTo>
                    <a:pt x="443425" y="7650"/>
                    <a:pt x="458903" y="9658"/>
                    <a:pt x="473582" y="11804"/>
                  </a:cubicBezTo>
                  <a:cubicBezTo>
                    <a:pt x="488261" y="14017"/>
                    <a:pt x="500331" y="15967"/>
                    <a:pt x="509983" y="17711"/>
                  </a:cubicBezTo>
                  <a:lnTo>
                    <a:pt x="520769" y="19655"/>
                  </a:lnTo>
                  <a:lnTo>
                    <a:pt x="491354" y="116904"/>
                  </a:lnTo>
                  <a:lnTo>
                    <a:pt x="481959" y="114021"/>
                  </a:lnTo>
                  <a:cubicBezTo>
                    <a:pt x="470964" y="110600"/>
                    <a:pt x="456895" y="107112"/>
                    <a:pt x="440208" y="103491"/>
                  </a:cubicBezTo>
                  <a:cubicBezTo>
                    <a:pt x="423244" y="99870"/>
                    <a:pt x="405348" y="96586"/>
                    <a:pt x="386843" y="93836"/>
                  </a:cubicBezTo>
                  <a:cubicBezTo>
                    <a:pt x="368147" y="91019"/>
                    <a:pt x="349442" y="88675"/>
                    <a:pt x="330736" y="86730"/>
                  </a:cubicBezTo>
                  <a:cubicBezTo>
                    <a:pt x="312374" y="84785"/>
                    <a:pt x="295753" y="83837"/>
                    <a:pt x="281408" y="83837"/>
                  </a:cubicBezTo>
                  <a:cubicBezTo>
                    <a:pt x="257809" y="83837"/>
                    <a:pt x="235354" y="85783"/>
                    <a:pt x="214573" y="89539"/>
                  </a:cubicBezTo>
                  <a:cubicBezTo>
                    <a:pt x="194868" y="93160"/>
                    <a:pt x="176296" y="101884"/>
                    <a:pt x="159466" y="115500"/>
                  </a:cubicBezTo>
                  <a:cubicBezTo>
                    <a:pt x="150889" y="122208"/>
                    <a:pt x="143921" y="133208"/>
                    <a:pt x="138486" y="148298"/>
                  </a:cubicBezTo>
                  <a:cubicBezTo>
                    <a:pt x="132660" y="164528"/>
                    <a:pt x="127967" y="183442"/>
                    <a:pt x="124616" y="204434"/>
                  </a:cubicBezTo>
                  <a:cubicBezTo>
                    <a:pt x="121199" y="225629"/>
                    <a:pt x="118857" y="248707"/>
                    <a:pt x="117582" y="272988"/>
                  </a:cubicBezTo>
                  <a:cubicBezTo>
                    <a:pt x="116306" y="297334"/>
                    <a:pt x="115640" y="321681"/>
                    <a:pt x="115640" y="345291"/>
                  </a:cubicBezTo>
                  <a:cubicBezTo>
                    <a:pt x="115640" y="388351"/>
                    <a:pt x="118648" y="428193"/>
                    <a:pt x="124616" y="463674"/>
                  </a:cubicBezTo>
                  <a:cubicBezTo>
                    <a:pt x="130451" y="498686"/>
                    <a:pt x="139971" y="529069"/>
                    <a:pt x="152907" y="554087"/>
                  </a:cubicBezTo>
                  <a:cubicBezTo>
                    <a:pt x="165511" y="578434"/>
                    <a:pt x="181998" y="597555"/>
                    <a:pt x="201969" y="610902"/>
                  </a:cubicBezTo>
                  <a:cubicBezTo>
                    <a:pt x="221674" y="624048"/>
                    <a:pt x="246415" y="630687"/>
                    <a:pt x="275506" y="630687"/>
                  </a:cubicBezTo>
                  <a:cubicBezTo>
                    <a:pt x="290051" y="630687"/>
                    <a:pt x="305596" y="630151"/>
                    <a:pt x="321684" y="629078"/>
                  </a:cubicBezTo>
                  <a:cubicBezTo>
                    <a:pt x="338038" y="628072"/>
                    <a:pt x="354001" y="626664"/>
                    <a:pt x="369680" y="624920"/>
                  </a:cubicBezTo>
                  <a:cubicBezTo>
                    <a:pt x="385367" y="623244"/>
                    <a:pt x="400189" y="621300"/>
                    <a:pt x="414125" y="619153"/>
                  </a:cubicBezTo>
                  <a:cubicBezTo>
                    <a:pt x="424587" y="617543"/>
                    <a:pt x="433839" y="615926"/>
                    <a:pt x="441950" y="614316"/>
                  </a:cubicBezTo>
                  <a:lnTo>
                    <a:pt x="441950" y="416319"/>
                  </a:lnTo>
                  <a:lnTo>
                    <a:pt x="291736" y="408403"/>
                  </a:lnTo>
                  <a:lnTo>
                    <a:pt x="302788" y="355085"/>
                  </a:lnTo>
                  <a:lnTo>
                    <a:pt x="549269" y="355085"/>
                  </a:lnTo>
                  <a:lnTo>
                    <a:pt x="549269" y="642891"/>
                  </a:lnTo>
                  <a:lnTo>
                    <a:pt x="543634" y="645504"/>
                  </a:lnTo>
                  <a:cubicBezTo>
                    <a:pt x="529488" y="652144"/>
                    <a:pt x="511792" y="658921"/>
                    <a:pt x="491145" y="665495"/>
                  </a:cubicBezTo>
                  <a:cubicBezTo>
                    <a:pt x="470564" y="672067"/>
                    <a:pt x="447975" y="678172"/>
                    <a:pt x="424044" y="683604"/>
                  </a:cubicBezTo>
                  <a:cubicBezTo>
                    <a:pt x="400255" y="689038"/>
                    <a:pt x="374982" y="693529"/>
                    <a:pt x="349108" y="697083"/>
                  </a:cubicBezTo>
                  <a:cubicBezTo>
                    <a:pt x="323168" y="700638"/>
                    <a:pt x="297828" y="702385"/>
                    <a:pt x="273697" y="702385"/>
                  </a:cubicBezTo>
                  <a:cubicBezTo>
                    <a:pt x="224302" y="702385"/>
                    <a:pt x="181732" y="693597"/>
                    <a:pt x="147139" y="676294"/>
                  </a:cubicBezTo>
                  <a:cubicBezTo>
                    <a:pt x="112422" y="658921"/>
                    <a:pt x="83731" y="633970"/>
                    <a:pt x="61875" y="602177"/>
                  </a:cubicBezTo>
                  <a:cubicBezTo>
                    <a:pt x="40228" y="570720"/>
                    <a:pt x="24274" y="532756"/>
                    <a:pt x="14555" y="489226"/>
                  </a:cubicBezTo>
                  <a:cubicBezTo>
                    <a:pt x="4902" y="446300"/>
                    <a:pt x="0" y="398141"/>
                    <a:pt x="0" y="345356"/>
                  </a:cubicBezTo>
                  <a:cubicBezTo>
                    <a:pt x="0" y="292570"/>
                    <a:pt x="6844" y="244409"/>
                    <a:pt x="20314" y="202221"/>
                  </a:cubicBezTo>
                  <a:cubicBezTo>
                    <a:pt x="33860" y="159631"/>
                    <a:pt x="54698" y="122876"/>
                    <a:pt x="82180" y="92896"/>
                  </a:cubicBezTo>
                  <a:cubicBezTo>
                    <a:pt x="109728" y="62848"/>
                    <a:pt x="144797" y="39577"/>
                    <a:pt x="186291" y="23747"/>
                  </a:cubicBezTo>
                  <a:cubicBezTo>
                    <a:pt x="227576" y="7986"/>
                    <a:pt x="276372" y="0"/>
                    <a:pt x="331479" y="0"/>
                  </a:cubicBezTo>
                  <a:close/>
                  <a:moveTo>
                    <a:pt x="1107668" y="219075"/>
                  </a:moveTo>
                  <a:cubicBezTo>
                    <a:pt x="1143727" y="219075"/>
                    <a:pt x="1176168" y="224441"/>
                    <a:pt x="1204060" y="234971"/>
                  </a:cubicBezTo>
                  <a:cubicBezTo>
                    <a:pt x="1232208" y="245703"/>
                    <a:pt x="1256216" y="261599"/>
                    <a:pt x="1275387" y="282392"/>
                  </a:cubicBezTo>
                  <a:lnTo>
                    <a:pt x="1275387" y="282327"/>
                  </a:lnTo>
                  <a:cubicBezTo>
                    <a:pt x="1294493" y="303051"/>
                    <a:pt x="1308962" y="328673"/>
                    <a:pt x="1318481" y="358517"/>
                  </a:cubicBezTo>
                  <a:cubicBezTo>
                    <a:pt x="1327800" y="387963"/>
                    <a:pt x="1332560" y="422842"/>
                    <a:pt x="1332560" y="459665"/>
                  </a:cubicBezTo>
                  <a:cubicBezTo>
                    <a:pt x="1332560" y="496488"/>
                    <a:pt x="1327867" y="530093"/>
                    <a:pt x="1318481" y="559538"/>
                  </a:cubicBezTo>
                  <a:cubicBezTo>
                    <a:pt x="1308962" y="589384"/>
                    <a:pt x="1294483" y="615207"/>
                    <a:pt x="1275454" y="636268"/>
                  </a:cubicBezTo>
                  <a:cubicBezTo>
                    <a:pt x="1256282" y="657462"/>
                    <a:pt x="1232351" y="673829"/>
                    <a:pt x="1204193" y="684963"/>
                  </a:cubicBezTo>
                  <a:cubicBezTo>
                    <a:pt x="1176311" y="696030"/>
                    <a:pt x="1143793" y="701594"/>
                    <a:pt x="1107668" y="701594"/>
                  </a:cubicBezTo>
                  <a:cubicBezTo>
                    <a:pt x="1035407" y="701594"/>
                    <a:pt x="979168" y="680806"/>
                    <a:pt x="940358" y="639691"/>
                  </a:cubicBezTo>
                  <a:cubicBezTo>
                    <a:pt x="901672" y="598777"/>
                    <a:pt x="882100" y="538675"/>
                    <a:pt x="882100" y="461004"/>
                  </a:cubicBezTo>
                  <a:cubicBezTo>
                    <a:pt x="882100" y="424584"/>
                    <a:pt x="886793" y="391112"/>
                    <a:pt x="896179" y="361466"/>
                  </a:cubicBezTo>
                  <a:cubicBezTo>
                    <a:pt x="905632" y="331419"/>
                    <a:pt x="920120" y="305597"/>
                    <a:pt x="939215" y="284671"/>
                  </a:cubicBezTo>
                  <a:cubicBezTo>
                    <a:pt x="958387" y="263746"/>
                    <a:pt x="982319" y="247376"/>
                    <a:pt x="1010400" y="236041"/>
                  </a:cubicBezTo>
                  <a:cubicBezTo>
                    <a:pt x="1038349" y="224773"/>
                    <a:pt x="1071600" y="219075"/>
                    <a:pt x="1107668" y="219075"/>
                  </a:cubicBezTo>
                  <a:close/>
                  <a:moveTo>
                    <a:pt x="874627" y="319348"/>
                  </a:moveTo>
                  <a:lnTo>
                    <a:pt x="831791" y="315655"/>
                  </a:lnTo>
                  <a:cubicBezTo>
                    <a:pt x="811210" y="313912"/>
                    <a:pt x="790896" y="312638"/>
                    <a:pt x="778502" y="316260"/>
                  </a:cubicBezTo>
                  <a:cubicBezTo>
                    <a:pt x="773676" y="317735"/>
                    <a:pt x="768916" y="320021"/>
                    <a:pt x="764357" y="323106"/>
                  </a:cubicBezTo>
                  <a:cubicBezTo>
                    <a:pt x="759464" y="326460"/>
                    <a:pt x="754571" y="330487"/>
                    <a:pt x="749678" y="335114"/>
                  </a:cubicBezTo>
                  <a:cubicBezTo>
                    <a:pt x="745261" y="339407"/>
                    <a:pt x="740225" y="344167"/>
                    <a:pt x="734523" y="349532"/>
                  </a:cubicBezTo>
                  <a:lnTo>
                    <a:pt x="734523" y="693213"/>
                  </a:lnTo>
                  <a:lnTo>
                    <a:pt x="627280" y="693213"/>
                  </a:lnTo>
                  <a:lnTo>
                    <a:pt x="627280" y="228870"/>
                  </a:lnTo>
                  <a:lnTo>
                    <a:pt x="718645" y="228870"/>
                  </a:lnTo>
                  <a:lnTo>
                    <a:pt x="728831" y="286150"/>
                  </a:lnTo>
                  <a:cubicBezTo>
                    <a:pt x="729431" y="285345"/>
                    <a:pt x="730107" y="284537"/>
                    <a:pt x="730706" y="283732"/>
                  </a:cubicBezTo>
                  <a:cubicBezTo>
                    <a:pt x="736065" y="276823"/>
                    <a:pt x="741501" y="270250"/>
                    <a:pt x="747070" y="264012"/>
                  </a:cubicBezTo>
                  <a:cubicBezTo>
                    <a:pt x="752762" y="257641"/>
                    <a:pt x="758864" y="251671"/>
                    <a:pt x="765233" y="246171"/>
                  </a:cubicBezTo>
                  <a:cubicBezTo>
                    <a:pt x="772001" y="240337"/>
                    <a:pt x="779378" y="235713"/>
                    <a:pt x="787155" y="232293"/>
                  </a:cubicBezTo>
                  <a:cubicBezTo>
                    <a:pt x="799692" y="226726"/>
                    <a:pt x="814037" y="223029"/>
                    <a:pt x="829716" y="221419"/>
                  </a:cubicBezTo>
                  <a:cubicBezTo>
                    <a:pt x="844737" y="219877"/>
                    <a:pt x="861491" y="219075"/>
                    <a:pt x="879454" y="219075"/>
                  </a:cubicBezTo>
                  <a:lnTo>
                    <a:pt x="890915" y="219075"/>
                  </a:lnTo>
                  <a:lnTo>
                    <a:pt x="874627" y="319348"/>
                  </a:lnTo>
                  <a:close/>
                  <a:moveTo>
                    <a:pt x="1108877" y="288094"/>
                  </a:moveTo>
                  <a:cubicBezTo>
                    <a:pt x="1092456" y="288094"/>
                    <a:pt x="1077644" y="289701"/>
                    <a:pt x="1064841" y="292987"/>
                  </a:cubicBezTo>
                  <a:cubicBezTo>
                    <a:pt x="1052437" y="296139"/>
                    <a:pt x="1040500" y="301778"/>
                    <a:pt x="1029439" y="309693"/>
                  </a:cubicBezTo>
                  <a:cubicBezTo>
                    <a:pt x="1023537" y="313852"/>
                    <a:pt x="1018511" y="320558"/>
                    <a:pt x="1014494" y="329477"/>
                  </a:cubicBezTo>
                  <a:cubicBezTo>
                    <a:pt x="1010067" y="339471"/>
                    <a:pt x="1006174" y="351345"/>
                    <a:pt x="1003090" y="364759"/>
                  </a:cubicBezTo>
                  <a:cubicBezTo>
                    <a:pt x="1000005" y="378373"/>
                    <a:pt x="997806" y="393530"/>
                    <a:pt x="996531" y="409826"/>
                  </a:cubicBezTo>
                  <a:cubicBezTo>
                    <a:pt x="995255" y="426393"/>
                    <a:pt x="994589" y="443437"/>
                    <a:pt x="994589" y="460474"/>
                  </a:cubicBezTo>
                  <a:cubicBezTo>
                    <a:pt x="994589" y="492263"/>
                    <a:pt x="996788" y="519628"/>
                    <a:pt x="1001214" y="541828"/>
                  </a:cubicBezTo>
                  <a:cubicBezTo>
                    <a:pt x="1005441" y="563425"/>
                    <a:pt x="1012209" y="581269"/>
                    <a:pt x="1021195" y="594885"/>
                  </a:cubicBezTo>
                  <a:cubicBezTo>
                    <a:pt x="1030039" y="608165"/>
                    <a:pt x="1040967" y="617689"/>
                    <a:pt x="1054779" y="623860"/>
                  </a:cubicBezTo>
                  <a:cubicBezTo>
                    <a:pt x="1068791" y="630165"/>
                    <a:pt x="1086154" y="633385"/>
                    <a:pt x="1106326" y="633385"/>
                  </a:cubicBezTo>
                  <a:cubicBezTo>
                    <a:pt x="1123222" y="633385"/>
                    <a:pt x="1137901" y="631702"/>
                    <a:pt x="1149962" y="628482"/>
                  </a:cubicBezTo>
                  <a:cubicBezTo>
                    <a:pt x="1161690" y="625331"/>
                    <a:pt x="1173770" y="619298"/>
                    <a:pt x="1185697" y="610512"/>
                  </a:cubicBezTo>
                  <a:cubicBezTo>
                    <a:pt x="1198700" y="600786"/>
                    <a:pt x="1207753" y="583076"/>
                    <a:pt x="1212446" y="557724"/>
                  </a:cubicBezTo>
                  <a:cubicBezTo>
                    <a:pt x="1217539" y="530493"/>
                    <a:pt x="1220081" y="497960"/>
                    <a:pt x="1220081" y="461004"/>
                  </a:cubicBezTo>
                  <a:lnTo>
                    <a:pt x="1219947" y="461069"/>
                  </a:lnTo>
                  <a:cubicBezTo>
                    <a:pt x="1219947" y="400036"/>
                    <a:pt x="1210761" y="355098"/>
                    <a:pt x="1192656" y="327599"/>
                  </a:cubicBezTo>
                  <a:cubicBezTo>
                    <a:pt x="1175169" y="301040"/>
                    <a:pt x="1147754" y="288094"/>
                    <a:pt x="1108877" y="288094"/>
                  </a:cubicBezTo>
                  <a:close/>
                  <a:moveTo>
                    <a:pt x="2127093" y="306205"/>
                  </a:moveTo>
                  <a:cubicBezTo>
                    <a:pt x="2098802" y="294936"/>
                    <a:pt x="2061724" y="296208"/>
                    <a:pt x="2031158" y="303116"/>
                  </a:cubicBezTo>
                  <a:cubicBezTo>
                    <a:pt x="2017622" y="306202"/>
                    <a:pt x="2004152" y="310363"/>
                    <a:pt x="1991015" y="315459"/>
                  </a:cubicBezTo>
                  <a:lnTo>
                    <a:pt x="1991015" y="628222"/>
                  </a:lnTo>
                  <a:cubicBezTo>
                    <a:pt x="2001734" y="629764"/>
                    <a:pt x="2012129" y="630904"/>
                    <a:pt x="2022048" y="631775"/>
                  </a:cubicBezTo>
                  <a:cubicBezTo>
                    <a:pt x="2034518" y="632849"/>
                    <a:pt x="2048131" y="633385"/>
                    <a:pt x="2062467" y="633385"/>
                  </a:cubicBezTo>
                  <a:cubicBezTo>
                    <a:pt x="2082581" y="633385"/>
                    <a:pt x="2101286" y="631706"/>
                    <a:pt x="2118106" y="628352"/>
                  </a:cubicBezTo>
                  <a:cubicBezTo>
                    <a:pt x="2133994" y="625200"/>
                    <a:pt x="2146188" y="620235"/>
                    <a:pt x="2154441" y="613461"/>
                  </a:cubicBezTo>
                  <a:cubicBezTo>
                    <a:pt x="2157992" y="610173"/>
                    <a:pt x="2162286" y="604274"/>
                    <a:pt x="2166712" y="596159"/>
                  </a:cubicBezTo>
                  <a:cubicBezTo>
                    <a:pt x="2171328" y="587641"/>
                    <a:pt x="2175755" y="576570"/>
                    <a:pt x="2179905" y="563156"/>
                  </a:cubicBezTo>
                  <a:cubicBezTo>
                    <a:pt x="2184065" y="549609"/>
                    <a:pt x="2187416" y="533513"/>
                    <a:pt x="2189967" y="515271"/>
                  </a:cubicBezTo>
                  <a:cubicBezTo>
                    <a:pt x="2192518" y="496894"/>
                    <a:pt x="2193784" y="476032"/>
                    <a:pt x="2193784" y="453228"/>
                  </a:cubicBezTo>
                  <a:cubicBezTo>
                    <a:pt x="2193784" y="424789"/>
                    <a:pt x="2190900" y="400304"/>
                    <a:pt x="2185341" y="380451"/>
                  </a:cubicBezTo>
                  <a:cubicBezTo>
                    <a:pt x="2179905" y="361001"/>
                    <a:pt x="2172062" y="344907"/>
                    <a:pt x="2162143" y="332565"/>
                  </a:cubicBezTo>
                  <a:cubicBezTo>
                    <a:pt x="2152424" y="320492"/>
                    <a:pt x="2140629" y="311637"/>
                    <a:pt x="2127093" y="306205"/>
                  </a:cubicBezTo>
                  <a:close/>
                  <a:moveTo>
                    <a:pt x="291727" y="408478"/>
                  </a:moveTo>
                  <a:lnTo>
                    <a:pt x="291660" y="408403"/>
                  </a:lnTo>
                  <a:lnTo>
                    <a:pt x="291736" y="408403"/>
                  </a:lnTo>
                  <a:lnTo>
                    <a:pt x="291727" y="40847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
        <p:nvSpPr>
          <p:cNvPr id="75" name="Google Shape;75;p7"/>
          <p:cNvSpPr txBox="1">
            <a:spLocks noGrp="1"/>
          </p:cNvSpPr>
          <p:nvPr>
            <p:ph type="dt" idx="10"/>
          </p:nvPr>
        </p:nvSpPr>
        <p:spPr>
          <a:xfrm>
            <a:off x="915387" y="6066000"/>
            <a:ext cx="2743200"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
          <p:cNvSpPr txBox="1"/>
          <p:nvPr/>
        </p:nvSpPr>
        <p:spPr>
          <a:xfrm>
            <a:off x="9540498" y="6116519"/>
            <a:ext cx="770329" cy="246221"/>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fr-FR" sz="1000">
                <a:solidFill>
                  <a:schemeClr val="dk1"/>
                </a:solidFill>
                <a:latin typeface="Instrument Sans"/>
                <a:ea typeface="Instrument Sans"/>
                <a:cs typeface="Instrument Sans"/>
                <a:sym typeface="Instrument Sans"/>
              </a:rPr>
              <a:t>Membre d’</a:t>
            </a:r>
            <a:endParaRPr/>
          </a:p>
        </p:txBody>
      </p:sp>
      <p:cxnSp>
        <p:nvCxnSpPr>
          <p:cNvPr id="77" name="Google Shape;77;p7"/>
          <p:cNvCxnSpPr/>
          <p:nvPr/>
        </p:nvCxnSpPr>
        <p:spPr>
          <a:xfrm>
            <a:off x="911226" y="5937568"/>
            <a:ext cx="10369350" cy="0"/>
          </a:xfrm>
          <a:prstGeom prst="straightConnector1">
            <a:avLst/>
          </a:prstGeom>
          <a:noFill/>
          <a:ln w="19050" cap="flat" cmpd="sng">
            <a:solidFill>
              <a:schemeClr val="dk1">
                <a:alpha val="20000"/>
              </a:schemeClr>
            </a:solidFill>
            <a:prstDash val="solid"/>
            <a:miter lim="800000"/>
            <a:headEnd type="none" w="sm" len="sm"/>
            <a:tailEnd type="none" w="sm" len="sm"/>
          </a:ln>
        </p:spPr>
      </p:cxnSp>
      <p:grpSp>
        <p:nvGrpSpPr>
          <p:cNvPr id="78" name="Google Shape;78;p7"/>
          <p:cNvGrpSpPr/>
          <p:nvPr/>
        </p:nvGrpSpPr>
        <p:grpSpPr>
          <a:xfrm>
            <a:off x="968161" y="681765"/>
            <a:ext cx="1621402" cy="370606"/>
            <a:chOff x="965158" y="2726221"/>
            <a:chExt cx="2666999" cy="609600"/>
          </a:xfrm>
        </p:grpSpPr>
        <p:sp>
          <p:nvSpPr>
            <p:cNvPr id="79" name="Google Shape;79;p7"/>
            <p:cNvSpPr/>
            <p:nvPr/>
          </p:nvSpPr>
          <p:spPr>
            <a:xfrm>
              <a:off x="965158" y="2726221"/>
              <a:ext cx="616921" cy="609600"/>
            </a:xfrm>
            <a:custGeom>
              <a:avLst/>
              <a:gdLst/>
              <a:ahLst/>
              <a:cxnLst/>
              <a:rect l="l" t="t" r="r" b="b"/>
              <a:pathLst>
                <a:path w="616921" h="609600" extrusionOk="0">
                  <a:moveTo>
                    <a:pt x="73158" y="609600"/>
                  </a:moveTo>
                  <a:lnTo>
                    <a:pt x="70303" y="609600"/>
                  </a:lnTo>
                  <a:cubicBezTo>
                    <a:pt x="31475" y="609599"/>
                    <a:pt x="0" y="578553"/>
                    <a:pt x="0" y="540237"/>
                  </a:cubicBezTo>
                  <a:lnTo>
                    <a:pt x="0" y="383967"/>
                  </a:lnTo>
                  <a:cubicBezTo>
                    <a:pt x="0" y="345651"/>
                    <a:pt x="31475" y="314605"/>
                    <a:pt x="70303" y="314604"/>
                  </a:cubicBezTo>
                  <a:lnTo>
                    <a:pt x="73158" y="314604"/>
                  </a:lnTo>
                  <a:lnTo>
                    <a:pt x="73158" y="609600"/>
                  </a:lnTo>
                  <a:close/>
                  <a:moveTo>
                    <a:pt x="207155" y="609600"/>
                  </a:moveTo>
                  <a:lnTo>
                    <a:pt x="89452" y="609600"/>
                  </a:lnTo>
                  <a:lnTo>
                    <a:pt x="89452" y="314604"/>
                  </a:lnTo>
                  <a:lnTo>
                    <a:pt x="207155" y="314604"/>
                  </a:lnTo>
                  <a:lnTo>
                    <a:pt x="207155" y="609600"/>
                  </a:lnTo>
                  <a:close/>
                  <a:moveTo>
                    <a:pt x="228741" y="314604"/>
                  </a:moveTo>
                  <a:cubicBezTo>
                    <a:pt x="267569" y="314604"/>
                    <a:pt x="299044" y="345650"/>
                    <a:pt x="299044" y="383967"/>
                  </a:cubicBezTo>
                  <a:lnTo>
                    <a:pt x="299044" y="540237"/>
                  </a:lnTo>
                  <a:cubicBezTo>
                    <a:pt x="299044" y="578554"/>
                    <a:pt x="267569" y="609600"/>
                    <a:pt x="228741" y="609600"/>
                  </a:cubicBezTo>
                  <a:lnTo>
                    <a:pt x="223931" y="609600"/>
                  </a:lnTo>
                  <a:lnTo>
                    <a:pt x="223931" y="314604"/>
                  </a:lnTo>
                  <a:lnTo>
                    <a:pt x="228741" y="314604"/>
                  </a:lnTo>
                  <a:close/>
                  <a:moveTo>
                    <a:pt x="391091" y="609600"/>
                  </a:moveTo>
                  <a:lnTo>
                    <a:pt x="388236" y="609600"/>
                  </a:lnTo>
                  <a:cubicBezTo>
                    <a:pt x="349407" y="609600"/>
                    <a:pt x="317933" y="578554"/>
                    <a:pt x="317933" y="540237"/>
                  </a:cubicBezTo>
                  <a:lnTo>
                    <a:pt x="317933" y="383967"/>
                  </a:lnTo>
                  <a:cubicBezTo>
                    <a:pt x="317933" y="345650"/>
                    <a:pt x="349407" y="314604"/>
                    <a:pt x="388236" y="314604"/>
                  </a:cubicBezTo>
                  <a:lnTo>
                    <a:pt x="391091" y="314604"/>
                  </a:lnTo>
                  <a:lnTo>
                    <a:pt x="391091" y="609600"/>
                  </a:lnTo>
                  <a:close/>
                  <a:moveTo>
                    <a:pt x="525033" y="609600"/>
                  </a:moveTo>
                  <a:lnTo>
                    <a:pt x="407330" y="609600"/>
                  </a:lnTo>
                  <a:lnTo>
                    <a:pt x="407330" y="314604"/>
                  </a:lnTo>
                  <a:lnTo>
                    <a:pt x="525033" y="314604"/>
                  </a:lnTo>
                  <a:lnTo>
                    <a:pt x="525033" y="609600"/>
                  </a:lnTo>
                  <a:close/>
                  <a:moveTo>
                    <a:pt x="546619" y="314604"/>
                  </a:moveTo>
                  <a:cubicBezTo>
                    <a:pt x="585447" y="314605"/>
                    <a:pt x="616922" y="345651"/>
                    <a:pt x="616922" y="383967"/>
                  </a:cubicBezTo>
                  <a:lnTo>
                    <a:pt x="616922" y="540237"/>
                  </a:lnTo>
                  <a:cubicBezTo>
                    <a:pt x="616922" y="578553"/>
                    <a:pt x="585447" y="609599"/>
                    <a:pt x="546619" y="609600"/>
                  </a:cubicBezTo>
                  <a:lnTo>
                    <a:pt x="541800" y="609600"/>
                  </a:lnTo>
                  <a:lnTo>
                    <a:pt x="541800" y="314604"/>
                  </a:lnTo>
                  <a:lnTo>
                    <a:pt x="546619" y="314604"/>
                  </a:lnTo>
                  <a:close/>
                  <a:moveTo>
                    <a:pt x="73158" y="294996"/>
                  </a:moveTo>
                  <a:lnTo>
                    <a:pt x="70303" y="294996"/>
                  </a:lnTo>
                  <a:cubicBezTo>
                    <a:pt x="31475" y="294995"/>
                    <a:pt x="0" y="263949"/>
                    <a:pt x="0" y="225633"/>
                  </a:cubicBezTo>
                  <a:lnTo>
                    <a:pt x="0" y="69363"/>
                  </a:lnTo>
                  <a:cubicBezTo>
                    <a:pt x="0" y="31046"/>
                    <a:pt x="31475" y="1"/>
                    <a:pt x="70303" y="0"/>
                  </a:cubicBezTo>
                  <a:lnTo>
                    <a:pt x="73158" y="0"/>
                  </a:lnTo>
                  <a:lnTo>
                    <a:pt x="73158" y="294996"/>
                  </a:lnTo>
                  <a:close/>
                  <a:moveTo>
                    <a:pt x="207155" y="294996"/>
                  </a:moveTo>
                  <a:lnTo>
                    <a:pt x="89452" y="294996"/>
                  </a:lnTo>
                  <a:lnTo>
                    <a:pt x="89452" y="0"/>
                  </a:lnTo>
                  <a:lnTo>
                    <a:pt x="207155" y="0"/>
                  </a:lnTo>
                  <a:lnTo>
                    <a:pt x="207155" y="294996"/>
                  </a:lnTo>
                  <a:close/>
                  <a:moveTo>
                    <a:pt x="228741" y="0"/>
                  </a:moveTo>
                  <a:cubicBezTo>
                    <a:pt x="267569" y="0"/>
                    <a:pt x="299044" y="31046"/>
                    <a:pt x="299044" y="69363"/>
                  </a:cubicBezTo>
                  <a:lnTo>
                    <a:pt x="299044" y="225633"/>
                  </a:lnTo>
                  <a:cubicBezTo>
                    <a:pt x="299044" y="263950"/>
                    <a:pt x="267569" y="294996"/>
                    <a:pt x="228741" y="294996"/>
                  </a:cubicBezTo>
                  <a:lnTo>
                    <a:pt x="223931" y="294996"/>
                  </a:lnTo>
                  <a:lnTo>
                    <a:pt x="223931" y="0"/>
                  </a:lnTo>
                  <a:lnTo>
                    <a:pt x="228741" y="0"/>
                  </a:lnTo>
                  <a:close/>
                  <a:moveTo>
                    <a:pt x="391091" y="294996"/>
                  </a:moveTo>
                  <a:lnTo>
                    <a:pt x="388236" y="294996"/>
                  </a:lnTo>
                  <a:cubicBezTo>
                    <a:pt x="349407" y="294996"/>
                    <a:pt x="317933" y="263950"/>
                    <a:pt x="317933" y="225633"/>
                  </a:cubicBezTo>
                  <a:lnTo>
                    <a:pt x="317933" y="69363"/>
                  </a:lnTo>
                  <a:cubicBezTo>
                    <a:pt x="317933" y="31046"/>
                    <a:pt x="349407" y="0"/>
                    <a:pt x="388236" y="0"/>
                  </a:cubicBezTo>
                  <a:lnTo>
                    <a:pt x="391091" y="0"/>
                  </a:lnTo>
                  <a:lnTo>
                    <a:pt x="391091" y="294996"/>
                  </a:lnTo>
                  <a:close/>
                  <a:moveTo>
                    <a:pt x="525033" y="294996"/>
                  </a:moveTo>
                  <a:lnTo>
                    <a:pt x="407330" y="294996"/>
                  </a:lnTo>
                  <a:lnTo>
                    <a:pt x="407330" y="0"/>
                  </a:lnTo>
                  <a:lnTo>
                    <a:pt x="525033" y="0"/>
                  </a:lnTo>
                  <a:lnTo>
                    <a:pt x="525033" y="294996"/>
                  </a:lnTo>
                  <a:close/>
                  <a:moveTo>
                    <a:pt x="546619" y="0"/>
                  </a:moveTo>
                  <a:cubicBezTo>
                    <a:pt x="585447" y="1"/>
                    <a:pt x="616922" y="31046"/>
                    <a:pt x="616922" y="69363"/>
                  </a:cubicBezTo>
                  <a:lnTo>
                    <a:pt x="616922" y="225633"/>
                  </a:lnTo>
                  <a:cubicBezTo>
                    <a:pt x="616922" y="263949"/>
                    <a:pt x="585447" y="294995"/>
                    <a:pt x="546619" y="294996"/>
                  </a:cubicBezTo>
                  <a:lnTo>
                    <a:pt x="541800" y="294996"/>
                  </a:lnTo>
                  <a:lnTo>
                    <a:pt x="541800" y="0"/>
                  </a:lnTo>
                  <a:lnTo>
                    <a:pt x="546619" y="0"/>
                  </a:ln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80" name="Google Shape;80;p7"/>
            <p:cNvSpPr/>
            <p:nvPr/>
          </p:nvSpPr>
          <p:spPr>
            <a:xfrm>
              <a:off x="1773784" y="2795216"/>
              <a:ext cx="1858373" cy="476520"/>
            </a:xfrm>
            <a:custGeom>
              <a:avLst/>
              <a:gdLst/>
              <a:ahLst/>
              <a:cxnLst/>
              <a:rect l="l" t="t" r="r" b="b"/>
              <a:pathLst>
                <a:path w="1858373" h="476520" extrusionOk="0">
                  <a:moveTo>
                    <a:pt x="1565335" y="152139"/>
                  </a:moveTo>
                  <a:cubicBezTo>
                    <a:pt x="1589851" y="147969"/>
                    <a:pt x="1614841" y="148070"/>
                    <a:pt x="1633880" y="153349"/>
                  </a:cubicBezTo>
                  <a:cubicBezTo>
                    <a:pt x="1644349" y="156252"/>
                    <a:pt x="1653384" y="161218"/>
                    <a:pt x="1660645" y="168185"/>
                  </a:cubicBezTo>
                  <a:cubicBezTo>
                    <a:pt x="1667906" y="175100"/>
                    <a:pt x="1673477" y="184386"/>
                    <a:pt x="1677160" y="195681"/>
                  </a:cubicBezTo>
                  <a:cubicBezTo>
                    <a:pt x="1680690" y="206714"/>
                    <a:pt x="1682531" y="220339"/>
                    <a:pt x="1682531" y="236227"/>
                  </a:cubicBezTo>
                  <a:lnTo>
                    <a:pt x="1682531" y="381762"/>
                  </a:lnTo>
                  <a:cubicBezTo>
                    <a:pt x="1682531" y="412855"/>
                    <a:pt x="1689156" y="428644"/>
                    <a:pt x="1702311" y="428644"/>
                  </a:cubicBezTo>
                  <a:lnTo>
                    <a:pt x="1702254" y="428746"/>
                  </a:lnTo>
                  <a:cubicBezTo>
                    <a:pt x="1709771" y="428746"/>
                    <a:pt x="1719984" y="427005"/>
                    <a:pt x="1732550" y="423574"/>
                  </a:cubicBezTo>
                  <a:lnTo>
                    <a:pt x="1739127" y="421779"/>
                  </a:lnTo>
                  <a:lnTo>
                    <a:pt x="1739127" y="450865"/>
                  </a:lnTo>
                  <a:lnTo>
                    <a:pt x="1736346" y="452345"/>
                  </a:lnTo>
                  <a:cubicBezTo>
                    <a:pt x="1726722" y="457465"/>
                    <a:pt x="1716035" y="462476"/>
                    <a:pt x="1704674" y="467227"/>
                  </a:cubicBezTo>
                  <a:cubicBezTo>
                    <a:pt x="1692782" y="472241"/>
                    <a:pt x="1680111" y="474781"/>
                    <a:pt x="1666957" y="474781"/>
                  </a:cubicBezTo>
                  <a:cubicBezTo>
                    <a:pt x="1659126" y="474780"/>
                    <a:pt x="1652226" y="473457"/>
                    <a:pt x="1646551" y="470976"/>
                  </a:cubicBezTo>
                  <a:cubicBezTo>
                    <a:pt x="1640818" y="468443"/>
                    <a:pt x="1635978" y="465009"/>
                    <a:pt x="1632248" y="460734"/>
                  </a:cubicBezTo>
                  <a:cubicBezTo>
                    <a:pt x="1628670" y="456722"/>
                    <a:pt x="1625670" y="452185"/>
                    <a:pt x="1623402" y="447275"/>
                  </a:cubicBezTo>
                  <a:cubicBezTo>
                    <a:pt x="1622244" y="444742"/>
                    <a:pt x="1621143" y="442209"/>
                    <a:pt x="1620146" y="439675"/>
                  </a:cubicBezTo>
                  <a:cubicBezTo>
                    <a:pt x="1614357" y="443476"/>
                    <a:pt x="1608786" y="447174"/>
                    <a:pt x="1603366" y="450764"/>
                  </a:cubicBezTo>
                  <a:cubicBezTo>
                    <a:pt x="1596106" y="455619"/>
                    <a:pt x="1588266" y="459994"/>
                    <a:pt x="1580170" y="463795"/>
                  </a:cubicBezTo>
                  <a:cubicBezTo>
                    <a:pt x="1572017" y="467648"/>
                    <a:pt x="1563181" y="470709"/>
                    <a:pt x="1553975" y="473032"/>
                  </a:cubicBezTo>
                  <a:cubicBezTo>
                    <a:pt x="1544664" y="475354"/>
                    <a:pt x="1534148" y="476520"/>
                    <a:pt x="1522787" y="476520"/>
                  </a:cubicBezTo>
                  <a:cubicBezTo>
                    <a:pt x="1496487" y="476520"/>
                    <a:pt x="1475388" y="469075"/>
                    <a:pt x="1460022" y="454400"/>
                  </a:cubicBezTo>
                  <a:cubicBezTo>
                    <a:pt x="1444618" y="439619"/>
                    <a:pt x="1436778" y="417340"/>
                    <a:pt x="1436778" y="388098"/>
                  </a:cubicBezTo>
                  <a:cubicBezTo>
                    <a:pt x="1436778" y="372684"/>
                    <a:pt x="1439094" y="358956"/>
                    <a:pt x="1443621" y="347291"/>
                  </a:cubicBezTo>
                  <a:cubicBezTo>
                    <a:pt x="1448253" y="335309"/>
                    <a:pt x="1455770" y="325179"/>
                    <a:pt x="1465973" y="317051"/>
                  </a:cubicBezTo>
                  <a:cubicBezTo>
                    <a:pt x="1476024" y="309079"/>
                    <a:pt x="1489179" y="302952"/>
                    <a:pt x="1505010" y="298940"/>
                  </a:cubicBezTo>
                  <a:cubicBezTo>
                    <a:pt x="1520528" y="294981"/>
                    <a:pt x="1539672" y="292656"/>
                    <a:pt x="1561976" y="292075"/>
                  </a:cubicBezTo>
                  <a:lnTo>
                    <a:pt x="1611785" y="290438"/>
                  </a:lnTo>
                  <a:lnTo>
                    <a:pt x="1611785" y="241614"/>
                  </a:lnTo>
                  <a:cubicBezTo>
                    <a:pt x="1611785" y="226093"/>
                    <a:pt x="1608738" y="214738"/>
                    <a:pt x="1602787" y="207876"/>
                  </a:cubicBezTo>
                  <a:cubicBezTo>
                    <a:pt x="1592537" y="196157"/>
                    <a:pt x="1568439" y="194575"/>
                    <a:pt x="1531243" y="204183"/>
                  </a:cubicBezTo>
                  <a:cubicBezTo>
                    <a:pt x="1514938" y="208353"/>
                    <a:pt x="1498689" y="213897"/>
                    <a:pt x="1482915" y="220600"/>
                  </a:cubicBezTo>
                  <a:lnTo>
                    <a:pt x="1477913" y="222712"/>
                  </a:lnTo>
                  <a:lnTo>
                    <a:pt x="1463505" y="184389"/>
                  </a:lnTo>
                  <a:lnTo>
                    <a:pt x="1468241" y="182491"/>
                  </a:lnTo>
                  <a:cubicBezTo>
                    <a:pt x="1477808" y="178638"/>
                    <a:pt x="1488011" y="174618"/>
                    <a:pt x="1498480" y="170659"/>
                  </a:cubicBezTo>
                  <a:cubicBezTo>
                    <a:pt x="1509215" y="166596"/>
                    <a:pt x="1520205" y="162956"/>
                    <a:pt x="1531300" y="159841"/>
                  </a:cubicBezTo>
                  <a:cubicBezTo>
                    <a:pt x="1542452" y="156674"/>
                    <a:pt x="1553927" y="154093"/>
                    <a:pt x="1565335" y="152139"/>
                  </a:cubicBezTo>
                  <a:close/>
                  <a:moveTo>
                    <a:pt x="750657" y="149182"/>
                  </a:moveTo>
                  <a:cubicBezTo>
                    <a:pt x="775277" y="149182"/>
                    <a:pt x="797372" y="152765"/>
                    <a:pt x="816354" y="159943"/>
                  </a:cubicBezTo>
                  <a:cubicBezTo>
                    <a:pt x="835451" y="167175"/>
                    <a:pt x="851756" y="177948"/>
                    <a:pt x="864750" y="191988"/>
                  </a:cubicBezTo>
                  <a:lnTo>
                    <a:pt x="864806" y="192044"/>
                  </a:lnTo>
                  <a:cubicBezTo>
                    <a:pt x="877743" y="206032"/>
                    <a:pt x="887585" y="223396"/>
                    <a:pt x="894058" y="243613"/>
                  </a:cubicBezTo>
                  <a:cubicBezTo>
                    <a:pt x="900417" y="263619"/>
                    <a:pt x="903673" y="287326"/>
                    <a:pt x="903673" y="312400"/>
                  </a:cubicBezTo>
                  <a:cubicBezTo>
                    <a:pt x="903673" y="337472"/>
                    <a:pt x="900417" y="360278"/>
                    <a:pt x="894058" y="380284"/>
                  </a:cubicBezTo>
                  <a:cubicBezTo>
                    <a:pt x="887585" y="400449"/>
                    <a:pt x="877743" y="417929"/>
                    <a:pt x="864806" y="432235"/>
                  </a:cubicBezTo>
                  <a:cubicBezTo>
                    <a:pt x="851813" y="446538"/>
                    <a:pt x="835508" y="457623"/>
                    <a:pt x="816411" y="465172"/>
                  </a:cubicBezTo>
                  <a:cubicBezTo>
                    <a:pt x="797420" y="472615"/>
                    <a:pt x="775324" y="476417"/>
                    <a:pt x="750657" y="476417"/>
                  </a:cubicBezTo>
                  <a:cubicBezTo>
                    <a:pt x="701484" y="476417"/>
                    <a:pt x="663187" y="462322"/>
                    <a:pt x="636830" y="434503"/>
                  </a:cubicBezTo>
                  <a:cubicBezTo>
                    <a:pt x="610530" y="406790"/>
                    <a:pt x="597224" y="365981"/>
                    <a:pt x="597224" y="313246"/>
                  </a:cubicBezTo>
                  <a:cubicBezTo>
                    <a:pt x="597224" y="288541"/>
                    <a:pt x="600489" y="265787"/>
                    <a:pt x="606857" y="245623"/>
                  </a:cubicBezTo>
                  <a:cubicBezTo>
                    <a:pt x="613330" y="225247"/>
                    <a:pt x="623163" y="207772"/>
                    <a:pt x="636099" y="193626"/>
                  </a:cubicBezTo>
                  <a:cubicBezTo>
                    <a:pt x="649093" y="179427"/>
                    <a:pt x="665342" y="168342"/>
                    <a:pt x="684438" y="160688"/>
                  </a:cubicBezTo>
                  <a:cubicBezTo>
                    <a:pt x="703420" y="153034"/>
                    <a:pt x="726047" y="149182"/>
                    <a:pt x="750657" y="149182"/>
                  </a:cubicBezTo>
                  <a:close/>
                  <a:moveTo>
                    <a:pt x="1071267" y="149182"/>
                  </a:moveTo>
                  <a:cubicBezTo>
                    <a:pt x="1084146" y="149182"/>
                    <a:pt x="1097937" y="150019"/>
                    <a:pt x="1112240" y="151656"/>
                  </a:cubicBezTo>
                  <a:cubicBezTo>
                    <a:pt x="1126391" y="153292"/>
                    <a:pt x="1140067" y="155197"/>
                    <a:pt x="1152843" y="157255"/>
                  </a:cubicBezTo>
                  <a:lnTo>
                    <a:pt x="1158215" y="158102"/>
                  </a:lnTo>
                  <a:lnTo>
                    <a:pt x="1147110" y="212787"/>
                  </a:lnTo>
                  <a:lnTo>
                    <a:pt x="1141795" y="211466"/>
                  </a:lnTo>
                  <a:cubicBezTo>
                    <a:pt x="1135958" y="210041"/>
                    <a:pt x="1129381" y="208563"/>
                    <a:pt x="1122386" y="207085"/>
                  </a:cubicBezTo>
                  <a:cubicBezTo>
                    <a:pt x="1115343" y="205607"/>
                    <a:pt x="1107978" y="204293"/>
                    <a:pt x="1100556" y="203132"/>
                  </a:cubicBezTo>
                  <a:cubicBezTo>
                    <a:pt x="1093087" y="201970"/>
                    <a:pt x="1085826" y="201015"/>
                    <a:pt x="1078935" y="200276"/>
                  </a:cubicBezTo>
                  <a:cubicBezTo>
                    <a:pt x="1072054" y="199538"/>
                    <a:pt x="1065999" y="199169"/>
                    <a:pt x="1060959" y="199169"/>
                  </a:cubicBezTo>
                  <a:cubicBezTo>
                    <a:pt x="1049494" y="199169"/>
                    <a:pt x="1040487" y="199800"/>
                    <a:pt x="1034337" y="201067"/>
                  </a:cubicBezTo>
                  <a:cubicBezTo>
                    <a:pt x="1028547" y="202228"/>
                    <a:pt x="1024181" y="203920"/>
                    <a:pt x="1021239" y="206137"/>
                  </a:cubicBezTo>
                  <a:cubicBezTo>
                    <a:pt x="1018714" y="207984"/>
                    <a:pt x="1016873" y="210469"/>
                    <a:pt x="1015611" y="213847"/>
                  </a:cubicBezTo>
                  <a:cubicBezTo>
                    <a:pt x="1014244" y="217543"/>
                    <a:pt x="1013513" y="222719"/>
                    <a:pt x="1013513" y="229158"/>
                  </a:cubicBezTo>
                  <a:cubicBezTo>
                    <a:pt x="1013513" y="236968"/>
                    <a:pt x="1016769" y="243145"/>
                    <a:pt x="1023441" y="248106"/>
                  </a:cubicBezTo>
                  <a:cubicBezTo>
                    <a:pt x="1031072" y="253754"/>
                    <a:pt x="1040914" y="258923"/>
                    <a:pt x="1052588" y="263463"/>
                  </a:cubicBezTo>
                  <a:cubicBezTo>
                    <a:pt x="1064784" y="268214"/>
                    <a:pt x="1077939" y="273077"/>
                    <a:pt x="1091720" y="277881"/>
                  </a:cubicBezTo>
                  <a:cubicBezTo>
                    <a:pt x="1105975" y="282843"/>
                    <a:pt x="1119500" y="289178"/>
                    <a:pt x="1131962" y="296568"/>
                  </a:cubicBezTo>
                  <a:lnTo>
                    <a:pt x="1131905" y="296512"/>
                  </a:lnTo>
                  <a:cubicBezTo>
                    <a:pt x="1144633" y="304113"/>
                    <a:pt x="1155367" y="313665"/>
                    <a:pt x="1163786" y="325013"/>
                  </a:cubicBezTo>
                  <a:cubicBezTo>
                    <a:pt x="1172461" y="336731"/>
                    <a:pt x="1176874" y="351780"/>
                    <a:pt x="1176874" y="369727"/>
                  </a:cubicBezTo>
                  <a:cubicBezTo>
                    <a:pt x="1176874" y="385563"/>
                    <a:pt x="1174093" y="399397"/>
                    <a:pt x="1168569" y="410905"/>
                  </a:cubicBezTo>
                  <a:cubicBezTo>
                    <a:pt x="1163159" y="422253"/>
                    <a:pt x="1155794" y="432389"/>
                    <a:pt x="1146749" y="441098"/>
                  </a:cubicBezTo>
                  <a:cubicBezTo>
                    <a:pt x="1141804" y="445691"/>
                    <a:pt x="1136376" y="450181"/>
                    <a:pt x="1130596" y="454456"/>
                  </a:cubicBezTo>
                  <a:cubicBezTo>
                    <a:pt x="1124644" y="458837"/>
                    <a:pt x="1117858" y="462690"/>
                    <a:pt x="1110398" y="465963"/>
                  </a:cubicBezTo>
                  <a:cubicBezTo>
                    <a:pt x="1102929" y="469182"/>
                    <a:pt x="1094463" y="471770"/>
                    <a:pt x="1085200" y="473618"/>
                  </a:cubicBezTo>
                  <a:cubicBezTo>
                    <a:pt x="1075993" y="475465"/>
                    <a:pt x="1065581" y="476417"/>
                    <a:pt x="1054278" y="476417"/>
                  </a:cubicBezTo>
                  <a:cubicBezTo>
                    <a:pt x="1033653" y="476417"/>
                    <a:pt x="1014614" y="474092"/>
                    <a:pt x="997568" y="469553"/>
                  </a:cubicBezTo>
                  <a:cubicBezTo>
                    <a:pt x="980418" y="464961"/>
                    <a:pt x="964112" y="457572"/>
                    <a:pt x="949116" y="447489"/>
                  </a:cubicBezTo>
                  <a:lnTo>
                    <a:pt x="945538" y="445061"/>
                  </a:lnTo>
                  <a:lnTo>
                    <a:pt x="967538" y="394059"/>
                  </a:lnTo>
                  <a:lnTo>
                    <a:pt x="972692" y="397334"/>
                  </a:lnTo>
                  <a:cubicBezTo>
                    <a:pt x="979051" y="401346"/>
                    <a:pt x="985999" y="405411"/>
                    <a:pt x="993363" y="409371"/>
                  </a:cubicBezTo>
                  <a:cubicBezTo>
                    <a:pt x="1000672" y="413329"/>
                    <a:pt x="1008407" y="416975"/>
                    <a:pt x="1016341" y="420300"/>
                  </a:cubicBezTo>
                  <a:cubicBezTo>
                    <a:pt x="1024238" y="423625"/>
                    <a:pt x="1032438" y="426266"/>
                    <a:pt x="1040753" y="428271"/>
                  </a:cubicBezTo>
                  <a:cubicBezTo>
                    <a:pt x="1048905" y="430225"/>
                    <a:pt x="1057533" y="431230"/>
                    <a:pt x="1066312" y="431230"/>
                  </a:cubicBezTo>
                  <a:cubicBezTo>
                    <a:pt x="1076041" y="431230"/>
                    <a:pt x="1084412" y="430543"/>
                    <a:pt x="1091141" y="429118"/>
                  </a:cubicBezTo>
                  <a:cubicBezTo>
                    <a:pt x="1097557" y="427799"/>
                    <a:pt x="1103033" y="425526"/>
                    <a:pt x="1107504" y="422411"/>
                  </a:cubicBezTo>
                  <a:cubicBezTo>
                    <a:pt x="1111556" y="419666"/>
                    <a:pt x="1114869" y="415601"/>
                    <a:pt x="1117450" y="410375"/>
                  </a:cubicBezTo>
                  <a:cubicBezTo>
                    <a:pt x="1120079" y="405043"/>
                    <a:pt x="1121389" y="396914"/>
                    <a:pt x="1121389" y="386200"/>
                  </a:cubicBezTo>
                  <a:cubicBezTo>
                    <a:pt x="1121389" y="377385"/>
                    <a:pt x="1118134" y="370413"/>
                    <a:pt x="1111290" y="364871"/>
                  </a:cubicBezTo>
                  <a:cubicBezTo>
                    <a:pt x="1103669" y="358695"/>
                    <a:pt x="1094036" y="353309"/>
                    <a:pt x="1082513" y="348770"/>
                  </a:cubicBezTo>
                  <a:cubicBezTo>
                    <a:pt x="1070631" y="344072"/>
                    <a:pt x="1057476" y="339319"/>
                    <a:pt x="1043486" y="334621"/>
                  </a:cubicBezTo>
                  <a:cubicBezTo>
                    <a:pt x="1029069" y="329766"/>
                    <a:pt x="1015554" y="323647"/>
                    <a:pt x="1003196" y="316362"/>
                  </a:cubicBezTo>
                  <a:cubicBezTo>
                    <a:pt x="990573" y="308919"/>
                    <a:pt x="979943" y="299415"/>
                    <a:pt x="971534" y="288066"/>
                  </a:cubicBezTo>
                  <a:cubicBezTo>
                    <a:pt x="962850" y="276401"/>
                    <a:pt x="958436" y="261198"/>
                    <a:pt x="958436" y="242934"/>
                  </a:cubicBezTo>
                  <a:cubicBezTo>
                    <a:pt x="958436" y="229262"/>
                    <a:pt x="961435" y="217378"/>
                    <a:pt x="967225" y="207560"/>
                  </a:cubicBezTo>
                  <a:cubicBezTo>
                    <a:pt x="972739" y="198165"/>
                    <a:pt x="979839" y="189351"/>
                    <a:pt x="988153" y="181329"/>
                  </a:cubicBezTo>
                  <a:cubicBezTo>
                    <a:pt x="998773" y="171405"/>
                    <a:pt x="1011140" y="163487"/>
                    <a:pt x="1025073" y="157786"/>
                  </a:cubicBezTo>
                  <a:cubicBezTo>
                    <a:pt x="1039073" y="152084"/>
                    <a:pt x="1054591" y="149182"/>
                    <a:pt x="1071267" y="149182"/>
                  </a:cubicBezTo>
                  <a:close/>
                  <a:moveTo>
                    <a:pt x="461473" y="149079"/>
                  </a:moveTo>
                  <a:cubicBezTo>
                    <a:pt x="476146" y="149079"/>
                    <a:pt x="491180" y="149917"/>
                    <a:pt x="506223" y="151554"/>
                  </a:cubicBezTo>
                  <a:cubicBezTo>
                    <a:pt x="521162" y="153190"/>
                    <a:pt x="535105" y="155252"/>
                    <a:pt x="547680" y="157628"/>
                  </a:cubicBezTo>
                  <a:lnTo>
                    <a:pt x="553413" y="158735"/>
                  </a:lnTo>
                  <a:lnTo>
                    <a:pt x="534260" y="220340"/>
                  </a:lnTo>
                  <a:lnTo>
                    <a:pt x="528840" y="217754"/>
                  </a:lnTo>
                  <a:cubicBezTo>
                    <a:pt x="523374" y="215221"/>
                    <a:pt x="516749" y="212422"/>
                    <a:pt x="509118" y="209467"/>
                  </a:cubicBezTo>
                  <a:cubicBezTo>
                    <a:pt x="501544" y="206563"/>
                    <a:pt x="493648" y="204031"/>
                    <a:pt x="485760" y="201867"/>
                  </a:cubicBezTo>
                  <a:cubicBezTo>
                    <a:pt x="477769" y="199703"/>
                    <a:pt x="469825" y="197847"/>
                    <a:pt x="462042" y="196370"/>
                  </a:cubicBezTo>
                  <a:cubicBezTo>
                    <a:pt x="454468" y="194997"/>
                    <a:pt x="447995" y="194258"/>
                    <a:pt x="442680" y="194258"/>
                  </a:cubicBezTo>
                  <a:cubicBezTo>
                    <a:pt x="436160" y="194258"/>
                    <a:pt x="429583" y="195369"/>
                    <a:pt x="423166" y="197532"/>
                  </a:cubicBezTo>
                  <a:cubicBezTo>
                    <a:pt x="416855" y="199697"/>
                    <a:pt x="410486" y="203555"/>
                    <a:pt x="404175" y="208992"/>
                  </a:cubicBezTo>
                  <a:cubicBezTo>
                    <a:pt x="401394" y="211526"/>
                    <a:pt x="398442" y="215166"/>
                    <a:pt x="395604" y="219810"/>
                  </a:cubicBezTo>
                  <a:cubicBezTo>
                    <a:pt x="392710" y="224402"/>
                    <a:pt x="390137" y="230896"/>
                    <a:pt x="387926" y="239129"/>
                  </a:cubicBezTo>
                  <a:cubicBezTo>
                    <a:pt x="385667" y="247576"/>
                    <a:pt x="383826" y="258294"/>
                    <a:pt x="382507" y="271016"/>
                  </a:cubicBezTo>
                  <a:cubicBezTo>
                    <a:pt x="381197" y="283844"/>
                    <a:pt x="380514" y="299679"/>
                    <a:pt x="380514" y="318101"/>
                  </a:cubicBezTo>
                  <a:cubicBezTo>
                    <a:pt x="380514" y="339004"/>
                    <a:pt x="382146" y="356581"/>
                    <a:pt x="385297" y="370359"/>
                  </a:cubicBezTo>
                  <a:cubicBezTo>
                    <a:pt x="388353" y="383767"/>
                    <a:pt x="393032" y="394544"/>
                    <a:pt x="399239" y="402357"/>
                  </a:cubicBezTo>
                  <a:cubicBezTo>
                    <a:pt x="405285" y="410010"/>
                    <a:pt x="412916" y="415499"/>
                    <a:pt x="421914" y="418719"/>
                  </a:cubicBezTo>
                  <a:cubicBezTo>
                    <a:pt x="431272" y="422044"/>
                    <a:pt x="442320" y="423732"/>
                    <a:pt x="454734" y="423732"/>
                  </a:cubicBezTo>
                  <a:cubicBezTo>
                    <a:pt x="469141" y="423732"/>
                    <a:pt x="484394" y="421988"/>
                    <a:pt x="500016" y="418505"/>
                  </a:cubicBezTo>
                  <a:cubicBezTo>
                    <a:pt x="515695" y="415073"/>
                    <a:pt x="530055" y="410380"/>
                    <a:pt x="542735" y="404626"/>
                  </a:cubicBezTo>
                  <a:lnTo>
                    <a:pt x="542783" y="404515"/>
                  </a:lnTo>
                  <a:lnTo>
                    <a:pt x="547623" y="402357"/>
                  </a:lnTo>
                  <a:lnTo>
                    <a:pt x="559459" y="429276"/>
                  </a:lnTo>
                  <a:lnTo>
                    <a:pt x="556089" y="431760"/>
                  </a:lnTo>
                  <a:cubicBezTo>
                    <a:pt x="548202" y="437460"/>
                    <a:pt x="539575" y="443110"/>
                    <a:pt x="530426" y="448494"/>
                  </a:cubicBezTo>
                  <a:cubicBezTo>
                    <a:pt x="521172" y="453931"/>
                    <a:pt x="511225" y="458729"/>
                    <a:pt x="500918" y="462846"/>
                  </a:cubicBezTo>
                  <a:cubicBezTo>
                    <a:pt x="490553" y="466910"/>
                    <a:pt x="479610" y="470240"/>
                    <a:pt x="468411" y="472669"/>
                  </a:cubicBezTo>
                  <a:cubicBezTo>
                    <a:pt x="457107" y="475149"/>
                    <a:pt x="445157" y="476361"/>
                    <a:pt x="432961" y="476362"/>
                  </a:cubicBezTo>
                  <a:cubicBezTo>
                    <a:pt x="415441" y="476362"/>
                    <a:pt x="398765" y="473507"/>
                    <a:pt x="383408" y="468018"/>
                  </a:cubicBezTo>
                  <a:cubicBezTo>
                    <a:pt x="367786" y="462422"/>
                    <a:pt x="353995" y="453244"/>
                    <a:pt x="342473" y="440838"/>
                  </a:cubicBezTo>
                  <a:cubicBezTo>
                    <a:pt x="331008" y="428486"/>
                    <a:pt x="321906" y="412226"/>
                    <a:pt x="315442" y="392431"/>
                  </a:cubicBezTo>
                  <a:cubicBezTo>
                    <a:pt x="309074" y="372847"/>
                    <a:pt x="305819" y="347714"/>
                    <a:pt x="305819" y="321162"/>
                  </a:cubicBezTo>
                  <a:cubicBezTo>
                    <a:pt x="305819" y="294612"/>
                    <a:pt x="309188" y="270544"/>
                    <a:pt x="315870" y="249482"/>
                  </a:cubicBezTo>
                  <a:cubicBezTo>
                    <a:pt x="322599" y="228261"/>
                    <a:pt x="332650" y="209991"/>
                    <a:pt x="345691" y="195105"/>
                  </a:cubicBezTo>
                  <a:cubicBezTo>
                    <a:pt x="358845" y="180167"/>
                    <a:pt x="375350" y="168603"/>
                    <a:pt x="394760" y="160790"/>
                  </a:cubicBezTo>
                  <a:cubicBezTo>
                    <a:pt x="414065" y="153030"/>
                    <a:pt x="436483" y="149079"/>
                    <a:pt x="461473" y="149079"/>
                  </a:cubicBezTo>
                  <a:close/>
                  <a:moveTo>
                    <a:pt x="1317845" y="155776"/>
                  </a:moveTo>
                  <a:lnTo>
                    <a:pt x="1402278" y="155776"/>
                  </a:lnTo>
                  <a:lnTo>
                    <a:pt x="1396802" y="192835"/>
                  </a:lnTo>
                  <a:lnTo>
                    <a:pt x="1392854" y="193309"/>
                  </a:lnTo>
                  <a:cubicBezTo>
                    <a:pt x="1385337" y="194207"/>
                    <a:pt x="1376918" y="195053"/>
                    <a:pt x="1367873" y="195793"/>
                  </a:cubicBezTo>
                  <a:cubicBezTo>
                    <a:pt x="1358771" y="196532"/>
                    <a:pt x="1350191" y="197221"/>
                    <a:pt x="1342152" y="197802"/>
                  </a:cubicBezTo>
                  <a:cubicBezTo>
                    <a:pt x="1334312" y="198488"/>
                    <a:pt x="1326321" y="199066"/>
                    <a:pt x="1318434" y="199383"/>
                  </a:cubicBezTo>
                  <a:lnTo>
                    <a:pt x="1318434" y="392376"/>
                  </a:lnTo>
                  <a:cubicBezTo>
                    <a:pt x="1318434" y="402406"/>
                    <a:pt x="1320218" y="410799"/>
                    <a:pt x="1323796" y="417239"/>
                  </a:cubicBezTo>
                  <a:cubicBezTo>
                    <a:pt x="1326843" y="422728"/>
                    <a:pt x="1334047" y="425471"/>
                    <a:pt x="1345351" y="425472"/>
                  </a:cubicBezTo>
                  <a:cubicBezTo>
                    <a:pt x="1352459" y="425472"/>
                    <a:pt x="1361144" y="425370"/>
                    <a:pt x="1371081" y="425054"/>
                  </a:cubicBezTo>
                  <a:lnTo>
                    <a:pt x="1371081" y="424896"/>
                  </a:lnTo>
                  <a:cubicBezTo>
                    <a:pt x="1381132" y="424631"/>
                    <a:pt x="1390386" y="424154"/>
                    <a:pt x="1398539" y="423574"/>
                  </a:cubicBezTo>
                  <a:lnTo>
                    <a:pt x="1404110" y="423155"/>
                  </a:lnTo>
                  <a:lnTo>
                    <a:pt x="1404110" y="452977"/>
                  </a:lnTo>
                  <a:lnTo>
                    <a:pt x="1401111" y="454400"/>
                  </a:lnTo>
                  <a:cubicBezTo>
                    <a:pt x="1396489" y="456564"/>
                    <a:pt x="1390642" y="458840"/>
                    <a:pt x="1383381" y="461321"/>
                  </a:cubicBezTo>
                  <a:cubicBezTo>
                    <a:pt x="1376444" y="463696"/>
                    <a:pt x="1368604" y="466064"/>
                    <a:pt x="1360081" y="468334"/>
                  </a:cubicBezTo>
                  <a:cubicBezTo>
                    <a:pt x="1351776" y="470551"/>
                    <a:pt x="1343196" y="472459"/>
                    <a:pt x="1334673" y="473989"/>
                  </a:cubicBezTo>
                  <a:cubicBezTo>
                    <a:pt x="1326055" y="475520"/>
                    <a:pt x="1317950" y="476306"/>
                    <a:pt x="1310537" y="476306"/>
                  </a:cubicBezTo>
                  <a:cubicBezTo>
                    <a:pt x="1303590" y="476306"/>
                    <a:pt x="1296433" y="475462"/>
                    <a:pt x="1289230" y="473720"/>
                  </a:cubicBezTo>
                  <a:cubicBezTo>
                    <a:pt x="1281608" y="471925"/>
                    <a:pt x="1274708" y="468499"/>
                    <a:pt x="1268615" y="463591"/>
                  </a:cubicBezTo>
                  <a:cubicBezTo>
                    <a:pt x="1262512" y="458682"/>
                    <a:pt x="1257416" y="451656"/>
                    <a:pt x="1253524" y="442736"/>
                  </a:cubicBezTo>
                  <a:cubicBezTo>
                    <a:pt x="1249680" y="433974"/>
                    <a:pt x="1247725" y="422572"/>
                    <a:pt x="1247725" y="408850"/>
                  </a:cubicBezTo>
                  <a:lnTo>
                    <a:pt x="1247725" y="198639"/>
                  </a:lnTo>
                  <a:lnTo>
                    <a:pt x="1213386" y="195533"/>
                  </a:lnTo>
                  <a:lnTo>
                    <a:pt x="1213386" y="170929"/>
                  </a:lnTo>
                  <a:lnTo>
                    <a:pt x="1297544" y="102356"/>
                  </a:lnTo>
                  <a:lnTo>
                    <a:pt x="1316526" y="102356"/>
                  </a:lnTo>
                  <a:lnTo>
                    <a:pt x="1317845" y="155776"/>
                  </a:lnTo>
                  <a:close/>
                  <a:moveTo>
                    <a:pt x="247913" y="56"/>
                  </a:moveTo>
                  <a:lnTo>
                    <a:pt x="241962" y="43765"/>
                  </a:lnTo>
                  <a:lnTo>
                    <a:pt x="73167" y="45979"/>
                  </a:lnTo>
                  <a:lnTo>
                    <a:pt x="73167" y="198695"/>
                  </a:lnTo>
                  <a:lnTo>
                    <a:pt x="233601" y="200490"/>
                  </a:lnTo>
                  <a:lnTo>
                    <a:pt x="227498" y="240031"/>
                  </a:lnTo>
                  <a:lnTo>
                    <a:pt x="73167" y="243622"/>
                  </a:lnTo>
                  <a:lnTo>
                    <a:pt x="73269" y="243724"/>
                  </a:lnTo>
                  <a:lnTo>
                    <a:pt x="73269" y="424839"/>
                  </a:lnTo>
                  <a:lnTo>
                    <a:pt x="262425" y="428429"/>
                  </a:lnTo>
                  <a:lnTo>
                    <a:pt x="256427" y="470716"/>
                  </a:lnTo>
                  <a:lnTo>
                    <a:pt x="66169" y="470716"/>
                  </a:lnTo>
                  <a:cubicBezTo>
                    <a:pt x="33612" y="470715"/>
                    <a:pt x="3" y="454719"/>
                    <a:pt x="0" y="428011"/>
                  </a:cubicBezTo>
                  <a:lnTo>
                    <a:pt x="0" y="38481"/>
                  </a:lnTo>
                  <a:cubicBezTo>
                    <a:pt x="2" y="15837"/>
                    <a:pt x="27774" y="56"/>
                    <a:pt x="67486" y="56"/>
                  </a:cubicBezTo>
                  <a:lnTo>
                    <a:pt x="247913" y="56"/>
                  </a:lnTo>
                  <a:close/>
                  <a:moveTo>
                    <a:pt x="1858373" y="470659"/>
                  </a:moveTo>
                  <a:lnTo>
                    <a:pt x="1787684" y="470659"/>
                  </a:lnTo>
                  <a:lnTo>
                    <a:pt x="1787684" y="17794"/>
                  </a:lnTo>
                  <a:lnTo>
                    <a:pt x="1858373" y="0"/>
                  </a:lnTo>
                  <a:lnTo>
                    <a:pt x="1858373" y="470659"/>
                  </a:lnTo>
                  <a:close/>
                  <a:moveTo>
                    <a:pt x="751606" y="193411"/>
                  </a:moveTo>
                  <a:cubicBezTo>
                    <a:pt x="740188" y="193411"/>
                    <a:pt x="729928" y="194528"/>
                    <a:pt x="720988" y="196797"/>
                  </a:cubicBezTo>
                  <a:cubicBezTo>
                    <a:pt x="712256" y="199015"/>
                    <a:pt x="703904" y="202920"/>
                    <a:pt x="696169" y="208462"/>
                  </a:cubicBezTo>
                  <a:cubicBezTo>
                    <a:pt x="691860" y="211471"/>
                    <a:pt x="688225" y="216223"/>
                    <a:pt x="685377" y="222609"/>
                  </a:cubicBezTo>
                  <a:cubicBezTo>
                    <a:pt x="682274" y="229524"/>
                    <a:pt x="679597" y="237709"/>
                    <a:pt x="677433" y="246999"/>
                  </a:cubicBezTo>
                  <a:cubicBezTo>
                    <a:pt x="675279" y="256341"/>
                    <a:pt x="673760" y="266797"/>
                    <a:pt x="672868" y="278039"/>
                  </a:cubicBezTo>
                  <a:cubicBezTo>
                    <a:pt x="671976" y="289440"/>
                    <a:pt x="671549" y="301107"/>
                    <a:pt x="671549" y="312772"/>
                  </a:cubicBezTo>
                  <a:cubicBezTo>
                    <a:pt x="671549" y="334571"/>
                    <a:pt x="673077" y="353414"/>
                    <a:pt x="676133" y="368722"/>
                  </a:cubicBezTo>
                  <a:cubicBezTo>
                    <a:pt x="679075" y="383713"/>
                    <a:pt x="683754" y="396126"/>
                    <a:pt x="690066" y="405575"/>
                  </a:cubicBezTo>
                  <a:cubicBezTo>
                    <a:pt x="696169" y="414810"/>
                    <a:pt x="704160" y="421618"/>
                    <a:pt x="713737" y="425946"/>
                  </a:cubicBezTo>
                  <a:cubicBezTo>
                    <a:pt x="723569" y="430380"/>
                    <a:pt x="735671" y="432596"/>
                    <a:pt x="749765" y="432596"/>
                  </a:cubicBezTo>
                  <a:cubicBezTo>
                    <a:pt x="761496" y="432596"/>
                    <a:pt x="771699" y="431490"/>
                    <a:pt x="780117" y="429221"/>
                  </a:cubicBezTo>
                  <a:cubicBezTo>
                    <a:pt x="788375" y="427056"/>
                    <a:pt x="796793" y="422833"/>
                    <a:pt x="805155" y="416710"/>
                  </a:cubicBezTo>
                  <a:cubicBezTo>
                    <a:pt x="814418" y="409899"/>
                    <a:pt x="820777" y="397442"/>
                    <a:pt x="824099" y="379707"/>
                  </a:cubicBezTo>
                  <a:cubicBezTo>
                    <a:pt x="827563" y="360968"/>
                    <a:pt x="829348" y="338637"/>
                    <a:pt x="829348" y="313246"/>
                  </a:cubicBezTo>
                  <a:lnTo>
                    <a:pt x="829405" y="313302"/>
                  </a:lnTo>
                  <a:cubicBezTo>
                    <a:pt x="829405" y="271230"/>
                    <a:pt x="823036" y="240188"/>
                    <a:pt x="810413" y="221131"/>
                  </a:cubicBezTo>
                  <a:cubicBezTo>
                    <a:pt x="798103" y="202496"/>
                    <a:pt x="778855" y="193411"/>
                    <a:pt x="751606" y="193411"/>
                  </a:cubicBezTo>
                  <a:close/>
                  <a:moveTo>
                    <a:pt x="1611842" y="324650"/>
                  </a:moveTo>
                  <a:cubicBezTo>
                    <a:pt x="1582543" y="324861"/>
                    <a:pt x="1559973" y="326915"/>
                    <a:pt x="1544664" y="330715"/>
                  </a:cubicBezTo>
                  <a:cubicBezTo>
                    <a:pt x="1524211" y="335782"/>
                    <a:pt x="1518203" y="339744"/>
                    <a:pt x="1516418" y="341644"/>
                  </a:cubicBezTo>
                  <a:cubicBezTo>
                    <a:pt x="1513476" y="344811"/>
                    <a:pt x="1511265" y="349562"/>
                    <a:pt x="1509850" y="355736"/>
                  </a:cubicBezTo>
                  <a:cubicBezTo>
                    <a:pt x="1508322" y="362440"/>
                    <a:pt x="1507525" y="370414"/>
                    <a:pt x="1507525" y="379493"/>
                  </a:cubicBezTo>
                  <a:cubicBezTo>
                    <a:pt x="1507525" y="395330"/>
                    <a:pt x="1510211" y="407529"/>
                    <a:pt x="1515412" y="415658"/>
                  </a:cubicBezTo>
                  <a:cubicBezTo>
                    <a:pt x="1520253" y="423206"/>
                    <a:pt x="1528358" y="426848"/>
                    <a:pt x="1540250" y="426848"/>
                  </a:cubicBezTo>
                  <a:cubicBezTo>
                    <a:pt x="1554288" y="426848"/>
                    <a:pt x="1567338" y="425265"/>
                    <a:pt x="1579060" y="422151"/>
                  </a:cubicBezTo>
                  <a:cubicBezTo>
                    <a:pt x="1589955" y="419248"/>
                    <a:pt x="1601525" y="414492"/>
                    <a:pt x="1613512" y="408106"/>
                  </a:cubicBezTo>
                  <a:lnTo>
                    <a:pt x="1613512" y="408050"/>
                  </a:lnTo>
                  <a:cubicBezTo>
                    <a:pt x="1613360" y="402295"/>
                    <a:pt x="1612886" y="390318"/>
                    <a:pt x="1612724" y="385725"/>
                  </a:cubicBezTo>
                  <a:cubicBezTo>
                    <a:pt x="1612146" y="371156"/>
                    <a:pt x="1611842" y="350620"/>
                    <a:pt x="1611842" y="3246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3-Presentation-cover-4images">
  <p:cSld name="A3-Presentation-cover-4images">
    <p:spTree>
      <p:nvGrpSpPr>
        <p:cNvPr id="1" name="Shape 81"/>
        <p:cNvGrpSpPr/>
        <p:nvPr/>
      </p:nvGrpSpPr>
      <p:grpSpPr>
        <a:xfrm>
          <a:off x="0" y="0"/>
          <a:ext cx="0" cy="0"/>
          <a:chOff x="0" y="0"/>
          <a:chExt cx="0" cy="0"/>
        </a:xfrm>
      </p:grpSpPr>
      <p:sp>
        <p:nvSpPr>
          <p:cNvPr id="82" name="Google Shape;82;p8"/>
          <p:cNvSpPr txBox="1">
            <a:spLocks noGrp="1"/>
          </p:cNvSpPr>
          <p:nvPr>
            <p:ph type="subTitle" idx="1"/>
          </p:nvPr>
        </p:nvSpPr>
        <p:spPr>
          <a:xfrm>
            <a:off x="957600" y="3857126"/>
            <a:ext cx="4833390" cy="1516090"/>
          </a:xfrm>
          <a:prstGeom prst="rect">
            <a:avLst/>
          </a:prstGeom>
          <a:noFill/>
          <a:ln>
            <a:noFill/>
          </a:ln>
        </p:spPr>
        <p:txBody>
          <a:bodyPr spcFirstLastPara="1" wrap="square" lIns="0" tIns="45700" rIns="91425" bIns="45700" anchor="t" anchorCtr="0">
            <a:normAutofit/>
          </a:bodyPr>
          <a:lstStyle>
            <a:lvl1pPr lvl="0" algn="l">
              <a:lnSpc>
                <a:spcPct val="90000"/>
              </a:lnSpc>
              <a:spcBef>
                <a:spcPts val="1000"/>
              </a:spcBef>
              <a:spcAft>
                <a:spcPts val="0"/>
              </a:spcAft>
              <a:buClr>
                <a:schemeClr val="dk1"/>
              </a:buClr>
              <a:buSzPts val="1400"/>
              <a:buNone/>
              <a:defRPr sz="1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3" name="Google Shape;83;p8"/>
          <p:cNvSpPr txBox="1">
            <a:spLocks noGrp="1"/>
          </p:cNvSpPr>
          <p:nvPr>
            <p:ph type="ctrTitle"/>
          </p:nvPr>
        </p:nvSpPr>
        <p:spPr>
          <a:xfrm>
            <a:off x="957601" y="2420888"/>
            <a:ext cx="4833389" cy="1405037"/>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4400"/>
              <a:buFont typeface="Instrument Sans"/>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4" name="Google Shape;84;p8"/>
          <p:cNvPicPr preferRelativeResize="0"/>
          <p:nvPr/>
        </p:nvPicPr>
        <p:blipFill rotWithShape="1">
          <a:blip r:embed="rId2">
            <a:alphaModFix/>
          </a:blip>
          <a:srcRect l="23543" r="23544"/>
          <a:stretch/>
        </p:blipFill>
        <p:spPr>
          <a:xfrm>
            <a:off x="6149170" y="726538"/>
            <a:ext cx="1793331" cy="2257597"/>
          </a:xfrm>
          <a:prstGeom prst="roundRect">
            <a:avLst>
              <a:gd name="adj" fmla="val 5837"/>
            </a:avLst>
          </a:prstGeom>
          <a:noFill/>
          <a:ln>
            <a:noFill/>
          </a:ln>
        </p:spPr>
      </p:pic>
      <p:pic>
        <p:nvPicPr>
          <p:cNvPr id="85" name="Google Shape;85;p8" descr="Une image contenant plein air, personne, habits, ciel&#10;&#10;Le contenu généré par l’IA peut être incorrect."/>
          <p:cNvPicPr preferRelativeResize="0"/>
          <p:nvPr/>
        </p:nvPicPr>
        <p:blipFill rotWithShape="1">
          <a:blip r:embed="rId3">
            <a:alphaModFix/>
          </a:blip>
          <a:srcRect t="17521" b="17521"/>
          <a:stretch/>
        </p:blipFill>
        <p:spPr>
          <a:xfrm>
            <a:off x="8087447" y="726538"/>
            <a:ext cx="3157542" cy="2257597"/>
          </a:xfrm>
          <a:prstGeom prst="roundRect">
            <a:avLst>
              <a:gd name="adj" fmla="val 4301"/>
            </a:avLst>
          </a:prstGeom>
          <a:noFill/>
          <a:ln>
            <a:noFill/>
          </a:ln>
        </p:spPr>
      </p:pic>
      <p:pic>
        <p:nvPicPr>
          <p:cNvPr id="86" name="Google Shape;86;p8" descr="Une image contenant plein air, énergie solaire, personne, panneau solaire&#10;&#10;Le contenu généré par l’IA peut être incorrect."/>
          <p:cNvPicPr preferRelativeResize="0"/>
          <p:nvPr/>
        </p:nvPicPr>
        <p:blipFill rotWithShape="1">
          <a:blip r:embed="rId4">
            <a:alphaModFix/>
          </a:blip>
          <a:srcRect l="23600" r="23600"/>
          <a:stretch/>
        </p:blipFill>
        <p:spPr>
          <a:xfrm>
            <a:off x="9451657" y="3134674"/>
            <a:ext cx="1793331" cy="2257597"/>
          </a:xfrm>
          <a:prstGeom prst="roundRect">
            <a:avLst>
              <a:gd name="adj" fmla="val 7417"/>
            </a:avLst>
          </a:prstGeom>
          <a:noFill/>
          <a:ln>
            <a:noFill/>
          </a:ln>
        </p:spPr>
      </p:pic>
      <p:pic>
        <p:nvPicPr>
          <p:cNvPr id="87" name="Google Shape;87;p8" descr="Une image contenant personne, Visage humain, habits, homme&#10;&#10;Le contenu généré par l’IA peut être incorrect."/>
          <p:cNvPicPr preferRelativeResize="0"/>
          <p:nvPr/>
        </p:nvPicPr>
        <p:blipFill rotWithShape="1">
          <a:blip r:embed="rId5">
            <a:alphaModFix/>
          </a:blip>
          <a:srcRect t="8988" b="43349"/>
          <a:stretch/>
        </p:blipFill>
        <p:spPr>
          <a:xfrm>
            <a:off x="6146351" y="3134674"/>
            <a:ext cx="3157542" cy="2257597"/>
          </a:xfrm>
          <a:prstGeom prst="roundRect">
            <a:avLst>
              <a:gd name="adj" fmla="val 6093"/>
            </a:avLst>
          </a:prstGeom>
          <a:noFill/>
          <a:ln>
            <a:noFill/>
          </a:ln>
        </p:spPr>
      </p:pic>
      <p:sp>
        <p:nvSpPr>
          <p:cNvPr id="88" name="Google Shape;88;p8"/>
          <p:cNvSpPr txBox="1">
            <a:spLocks noGrp="1"/>
          </p:cNvSpPr>
          <p:nvPr>
            <p:ph type="dt" idx="10"/>
          </p:nvPr>
        </p:nvSpPr>
        <p:spPr>
          <a:xfrm>
            <a:off x="915387" y="6066000"/>
            <a:ext cx="2743200"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89" name="Google Shape;89;p8"/>
          <p:cNvGrpSpPr/>
          <p:nvPr/>
        </p:nvGrpSpPr>
        <p:grpSpPr>
          <a:xfrm>
            <a:off x="968161" y="681765"/>
            <a:ext cx="1621402" cy="370606"/>
            <a:chOff x="965158" y="2726221"/>
            <a:chExt cx="2666999" cy="609600"/>
          </a:xfrm>
        </p:grpSpPr>
        <p:sp>
          <p:nvSpPr>
            <p:cNvPr id="90" name="Google Shape;90;p8"/>
            <p:cNvSpPr/>
            <p:nvPr/>
          </p:nvSpPr>
          <p:spPr>
            <a:xfrm>
              <a:off x="965158" y="2726221"/>
              <a:ext cx="616921" cy="609600"/>
            </a:xfrm>
            <a:custGeom>
              <a:avLst/>
              <a:gdLst/>
              <a:ahLst/>
              <a:cxnLst/>
              <a:rect l="l" t="t" r="r" b="b"/>
              <a:pathLst>
                <a:path w="616921" h="609600" extrusionOk="0">
                  <a:moveTo>
                    <a:pt x="73158" y="609600"/>
                  </a:moveTo>
                  <a:lnTo>
                    <a:pt x="70303" y="609600"/>
                  </a:lnTo>
                  <a:cubicBezTo>
                    <a:pt x="31475" y="609599"/>
                    <a:pt x="0" y="578553"/>
                    <a:pt x="0" y="540237"/>
                  </a:cubicBezTo>
                  <a:lnTo>
                    <a:pt x="0" y="383967"/>
                  </a:lnTo>
                  <a:cubicBezTo>
                    <a:pt x="0" y="345651"/>
                    <a:pt x="31475" y="314605"/>
                    <a:pt x="70303" y="314604"/>
                  </a:cubicBezTo>
                  <a:lnTo>
                    <a:pt x="73158" y="314604"/>
                  </a:lnTo>
                  <a:lnTo>
                    <a:pt x="73158" y="609600"/>
                  </a:lnTo>
                  <a:close/>
                  <a:moveTo>
                    <a:pt x="207155" y="609600"/>
                  </a:moveTo>
                  <a:lnTo>
                    <a:pt x="89452" y="609600"/>
                  </a:lnTo>
                  <a:lnTo>
                    <a:pt x="89452" y="314604"/>
                  </a:lnTo>
                  <a:lnTo>
                    <a:pt x="207155" y="314604"/>
                  </a:lnTo>
                  <a:lnTo>
                    <a:pt x="207155" y="609600"/>
                  </a:lnTo>
                  <a:close/>
                  <a:moveTo>
                    <a:pt x="228741" y="314604"/>
                  </a:moveTo>
                  <a:cubicBezTo>
                    <a:pt x="267569" y="314604"/>
                    <a:pt x="299044" y="345650"/>
                    <a:pt x="299044" y="383967"/>
                  </a:cubicBezTo>
                  <a:lnTo>
                    <a:pt x="299044" y="540237"/>
                  </a:lnTo>
                  <a:cubicBezTo>
                    <a:pt x="299044" y="578554"/>
                    <a:pt x="267569" y="609600"/>
                    <a:pt x="228741" y="609600"/>
                  </a:cubicBezTo>
                  <a:lnTo>
                    <a:pt x="223931" y="609600"/>
                  </a:lnTo>
                  <a:lnTo>
                    <a:pt x="223931" y="314604"/>
                  </a:lnTo>
                  <a:lnTo>
                    <a:pt x="228741" y="314604"/>
                  </a:lnTo>
                  <a:close/>
                  <a:moveTo>
                    <a:pt x="391091" y="609600"/>
                  </a:moveTo>
                  <a:lnTo>
                    <a:pt x="388236" y="609600"/>
                  </a:lnTo>
                  <a:cubicBezTo>
                    <a:pt x="349407" y="609600"/>
                    <a:pt x="317933" y="578554"/>
                    <a:pt x="317933" y="540237"/>
                  </a:cubicBezTo>
                  <a:lnTo>
                    <a:pt x="317933" y="383967"/>
                  </a:lnTo>
                  <a:cubicBezTo>
                    <a:pt x="317933" y="345650"/>
                    <a:pt x="349407" y="314604"/>
                    <a:pt x="388236" y="314604"/>
                  </a:cubicBezTo>
                  <a:lnTo>
                    <a:pt x="391091" y="314604"/>
                  </a:lnTo>
                  <a:lnTo>
                    <a:pt x="391091" y="609600"/>
                  </a:lnTo>
                  <a:close/>
                  <a:moveTo>
                    <a:pt x="525033" y="609600"/>
                  </a:moveTo>
                  <a:lnTo>
                    <a:pt x="407330" y="609600"/>
                  </a:lnTo>
                  <a:lnTo>
                    <a:pt x="407330" y="314604"/>
                  </a:lnTo>
                  <a:lnTo>
                    <a:pt x="525033" y="314604"/>
                  </a:lnTo>
                  <a:lnTo>
                    <a:pt x="525033" y="609600"/>
                  </a:lnTo>
                  <a:close/>
                  <a:moveTo>
                    <a:pt x="546619" y="314604"/>
                  </a:moveTo>
                  <a:cubicBezTo>
                    <a:pt x="585447" y="314605"/>
                    <a:pt x="616922" y="345651"/>
                    <a:pt x="616922" y="383967"/>
                  </a:cubicBezTo>
                  <a:lnTo>
                    <a:pt x="616922" y="540237"/>
                  </a:lnTo>
                  <a:cubicBezTo>
                    <a:pt x="616922" y="578553"/>
                    <a:pt x="585447" y="609599"/>
                    <a:pt x="546619" y="609600"/>
                  </a:cubicBezTo>
                  <a:lnTo>
                    <a:pt x="541800" y="609600"/>
                  </a:lnTo>
                  <a:lnTo>
                    <a:pt x="541800" y="314604"/>
                  </a:lnTo>
                  <a:lnTo>
                    <a:pt x="546619" y="314604"/>
                  </a:lnTo>
                  <a:close/>
                  <a:moveTo>
                    <a:pt x="73158" y="294996"/>
                  </a:moveTo>
                  <a:lnTo>
                    <a:pt x="70303" y="294996"/>
                  </a:lnTo>
                  <a:cubicBezTo>
                    <a:pt x="31475" y="294995"/>
                    <a:pt x="0" y="263949"/>
                    <a:pt x="0" y="225633"/>
                  </a:cubicBezTo>
                  <a:lnTo>
                    <a:pt x="0" y="69363"/>
                  </a:lnTo>
                  <a:cubicBezTo>
                    <a:pt x="0" y="31046"/>
                    <a:pt x="31475" y="1"/>
                    <a:pt x="70303" y="0"/>
                  </a:cubicBezTo>
                  <a:lnTo>
                    <a:pt x="73158" y="0"/>
                  </a:lnTo>
                  <a:lnTo>
                    <a:pt x="73158" y="294996"/>
                  </a:lnTo>
                  <a:close/>
                  <a:moveTo>
                    <a:pt x="207155" y="294996"/>
                  </a:moveTo>
                  <a:lnTo>
                    <a:pt x="89452" y="294996"/>
                  </a:lnTo>
                  <a:lnTo>
                    <a:pt x="89452" y="0"/>
                  </a:lnTo>
                  <a:lnTo>
                    <a:pt x="207155" y="0"/>
                  </a:lnTo>
                  <a:lnTo>
                    <a:pt x="207155" y="294996"/>
                  </a:lnTo>
                  <a:close/>
                  <a:moveTo>
                    <a:pt x="228741" y="0"/>
                  </a:moveTo>
                  <a:cubicBezTo>
                    <a:pt x="267569" y="0"/>
                    <a:pt x="299044" y="31046"/>
                    <a:pt x="299044" y="69363"/>
                  </a:cubicBezTo>
                  <a:lnTo>
                    <a:pt x="299044" y="225633"/>
                  </a:lnTo>
                  <a:cubicBezTo>
                    <a:pt x="299044" y="263950"/>
                    <a:pt x="267569" y="294996"/>
                    <a:pt x="228741" y="294996"/>
                  </a:cubicBezTo>
                  <a:lnTo>
                    <a:pt x="223931" y="294996"/>
                  </a:lnTo>
                  <a:lnTo>
                    <a:pt x="223931" y="0"/>
                  </a:lnTo>
                  <a:lnTo>
                    <a:pt x="228741" y="0"/>
                  </a:lnTo>
                  <a:close/>
                  <a:moveTo>
                    <a:pt x="391091" y="294996"/>
                  </a:moveTo>
                  <a:lnTo>
                    <a:pt x="388236" y="294996"/>
                  </a:lnTo>
                  <a:cubicBezTo>
                    <a:pt x="349407" y="294996"/>
                    <a:pt x="317933" y="263950"/>
                    <a:pt x="317933" y="225633"/>
                  </a:cubicBezTo>
                  <a:lnTo>
                    <a:pt x="317933" y="69363"/>
                  </a:lnTo>
                  <a:cubicBezTo>
                    <a:pt x="317933" y="31046"/>
                    <a:pt x="349407" y="0"/>
                    <a:pt x="388236" y="0"/>
                  </a:cubicBezTo>
                  <a:lnTo>
                    <a:pt x="391091" y="0"/>
                  </a:lnTo>
                  <a:lnTo>
                    <a:pt x="391091" y="294996"/>
                  </a:lnTo>
                  <a:close/>
                  <a:moveTo>
                    <a:pt x="525033" y="294996"/>
                  </a:moveTo>
                  <a:lnTo>
                    <a:pt x="407330" y="294996"/>
                  </a:lnTo>
                  <a:lnTo>
                    <a:pt x="407330" y="0"/>
                  </a:lnTo>
                  <a:lnTo>
                    <a:pt x="525033" y="0"/>
                  </a:lnTo>
                  <a:lnTo>
                    <a:pt x="525033" y="294996"/>
                  </a:lnTo>
                  <a:close/>
                  <a:moveTo>
                    <a:pt x="546619" y="0"/>
                  </a:moveTo>
                  <a:cubicBezTo>
                    <a:pt x="585447" y="1"/>
                    <a:pt x="616922" y="31046"/>
                    <a:pt x="616922" y="69363"/>
                  </a:cubicBezTo>
                  <a:lnTo>
                    <a:pt x="616922" y="225633"/>
                  </a:lnTo>
                  <a:cubicBezTo>
                    <a:pt x="616922" y="263949"/>
                    <a:pt x="585447" y="294995"/>
                    <a:pt x="546619" y="294996"/>
                  </a:cubicBezTo>
                  <a:lnTo>
                    <a:pt x="541800" y="294996"/>
                  </a:lnTo>
                  <a:lnTo>
                    <a:pt x="541800" y="0"/>
                  </a:lnTo>
                  <a:lnTo>
                    <a:pt x="546619" y="0"/>
                  </a:ln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91" name="Google Shape;91;p8"/>
            <p:cNvSpPr/>
            <p:nvPr/>
          </p:nvSpPr>
          <p:spPr>
            <a:xfrm>
              <a:off x="1773784" y="2795216"/>
              <a:ext cx="1858373" cy="476520"/>
            </a:xfrm>
            <a:custGeom>
              <a:avLst/>
              <a:gdLst/>
              <a:ahLst/>
              <a:cxnLst/>
              <a:rect l="l" t="t" r="r" b="b"/>
              <a:pathLst>
                <a:path w="1858373" h="476520" extrusionOk="0">
                  <a:moveTo>
                    <a:pt x="1565335" y="152139"/>
                  </a:moveTo>
                  <a:cubicBezTo>
                    <a:pt x="1589851" y="147969"/>
                    <a:pt x="1614841" y="148070"/>
                    <a:pt x="1633880" y="153349"/>
                  </a:cubicBezTo>
                  <a:cubicBezTo>
                    <a:pt x="1644349" y="156252"/>
                    <a:pt x="1653384" y="161218"/>
                    <a:pt x="1660645" y="168185"/>
                  </a:cubicBezTo>
                  <a:cubicBezTo>
                    <a:pt x="1667906" y="175100"/>
                    <a:pt x="1673477" y="184386"/>
                    <a:pt x="1677160" y="195681"/>
                  </a:cubicBezTo>
                  <a:cubicBezTo>
                    <a:pt x="1680690" y="206714"/>
                    <a:pt x="1682531" y="220339"/>
                    <a:pt x="1682531" y="236227"/>
                  </a:cubicBezTo>
                  <a:lnTo>
                    <a:pt x="1682531" y="381762"/>
                  </a:lnTo>
                  <a:cubicBezTo>
                    <a:pt x="1682531" y="412855"/>
                    <a:pt x="1689156" y="428644"/>
                    <a:pt x="1702311" y="428644"/>
                  </a:cubicBezTo>
                  <a:lnTo>
                    <a:pt x="1702254" y="428746"/>
                  </a:lnTo>
                  <a:cubicBezTo>
                    <a:pt x="1709771" y="428746"/>
                    <a:pt x="1719984" y="427005"/>
                    <a:pt x="1732550" y="423574"/>
                  </a:cubicBezTo>
                  <a:lnTo>
                    <a:pt x="1739127" y="421779"/>
                  </a:lnTo>
                  <a:lnTo>
                    <a:pt x="1739127" y="450865"/>
                  </a:lnTo>
                  <a:lnTo>
                    <a:pt x="1736346" y="452345"/>
                  </a:lnTo>
                  <a:cubicBezTo>
                    <a:pt x="1726722" y="457465"/>
                    <a:pt x="1716035" y="462476"/>
                    <a:pt x="1704674" y="467227"/>
                  </a:cubicBezTo>
                  <a:cubicBezTo>
                    <a:pt x="1692782" y="472241"/>
                    <a:pt x="1680111" y="474781"/>
                    <a:pt x="1666957" y="474781"/>
                  </a:cubicBezTo>
                  <a:cubicBezTo>
                    <a:pt x="1659126" y="474780"/>
                    <a:pt x="1652226" y="473457"/>
                    <a:pt x="1646551" y="470976"/>
                  </a:cubicBezTo>
                  <a:cubicBezTo>
                    <a:pt x="1640818" y="468443"/>
                    <a:pt x="1635978" y="465009"/>
                    <a:pt x="1632248" y="460734"/>
                  </a:cubicBezTo>
                  <a:cubicBezTo>
                    <a:pt x="1628670" y="456722"/>
                    <a:pt x="1625670" y="452185"/>
                    <a:pt x="1623402" y="447275"/>
                  </a:cubicBezTo>
                  <a:cubicBezTo>
                    <a:pt x="1622244" y="444742"/>
                    <a:pt x="1621143" y="442209"/>
                    <a:pt x="1620146" y="439675"/>
                  </a:cubicBezTo>
                  <a:cubicBezTo>
                    <a:pt x="1614357" y="443476"/>
                    <a:pt x="1608786" y="447174"/>
                    <a:pt x="1603366" y="450764"/>
                  </a:cubicBezTo>
                  <a:cubicBezTo>
                    <a:pt x="1596106" y="455619"/>
                    <a:pt x="1588266" y="459994"/>
                    <a:pt x="1580170" y="463795"/>
                  </a:cubicBezTo>
                  <a:cubicBezTo>
                    <a:pt x="1572017" y="467648"/>
                    <a:pt x="1563181" y="470709"/>
                    <a:pt x="1553975" y="473032"/>
                  </a:cubicBezTo>
                  <a:cubicBezTo>
                    <a:pt x="1544664" y="475354"/>
                    <a:pt x="1534148" y="476520"/>
                    <a:pt x="1522787" y="476520"/>
                  </a:cubicBezTo>
                  <a:cubicBezTo>
                    <a:pt x="1496487" y="476520"/>
                    <a:pt x="1475388" y="469075"/>
                    <a:pt x="1460022" y="454400"/>
                  </a:cubicBezTo>
                  <a:cubicBezTo>
                    <a:pt x="1444618" y="439619"/>
                    <a:pt x="1436778" y="417340"/>
                    <a:pt x="1436778" y="388098"/>
                  </a:cubicBezTo>
                  <a:cubicBezTo>
                    <a:pt x="1436778" y="372684"/>
                    <a:pt x="1439094" y="358956"/>
                    <a:pt x="1443621" y="347291"/>
                  </a:cubicBezTo>
                  <a:cubicBezTo>
                    <a:pt x="1448253" y="335309"/>
                    <a:pt x="1455770" y="325179"/>
                    <a:pt x="1465973" y="317051"/>
                  </a:cubicBezTo>
                  <a:cubicBezTo>
                    <a:pt x="1476024" y="309079"/>
                    <a:pt x="1489179" y="302952"/>
                    <a:pt x="1505010" y="298940"/>
                  </a:cubicBezTo>
                  <a:cubicBezTo>
                    <a:pt x="1520528" y="294981"/>
                    <a:pt x="1539672" y="292656"/>
                    <a:pt x="1561976" y="292075"/>
                  </a:cubicBezTo>
                  <a:lnTo>
                    <a:pt x="1611785" y="290438"/>
                  </a:lnTo>
                  <a:lnTo>
                    <a:pt x="1611785" y="241614"/>
                  </a:lnTo>
                  <a:cubicBezTo>
                    <a:pt x="1611785" y="226093"/>
                    <a:pt x="1608738" y="214738"/>
                    <a:pt x="1602787" y="207876"/>
                  </a:cubicBezTo>
                  <a:cubicBezTo>
                    <a:pt x="1592537" y="196157"/>
                    <a:pt x="1568439" y="194575"/>
                    <a:pt x="1531243" y="204183"/>
                  </a:cubicBezTo>
                  <a:cubicBezTo>
                    <a:pt x="1514938" y="208353"/>
                    <a:pt x="1498689" y="213897"/>
                    <a:pt x="1482915" y="220600"/>
                  </a:cubicBezTo>
                  <a:lnTo>
                    <a:pt x="1477913" y="222712"/>
                  </a:lnTo>
                  <a:lnTo>
                    <a:pt x="1463505" y="184389"/>
                  </a:lnTo>
                  <a:lnTo>
                    <a:pt x="1468241" y="182491"/>
                  </a:lnTo>
                  <a:cubicBezTo>
                    <a:pt x="1477808" y="178638"/>
                    <a:pt x="1488011" y="174618"/>
                    <a:pt x="1498480" y="170659"/>
                  </a:cubicBezTo>
                  <a:cubicBezTo>
                    <a:pt x="1509215" y="166596"/>
                    <a:pt x="1520205" y="162956"/>
                    <a:pt x="1531300" y="159841"/>
                  </a:cubicBezTo>
                  <a:cubicBezTo>
                    <a:pt x="1542452" y="156674"/>
                    <a:pt x="1553927" y="154093"/>
                    <a:pt x="1565335" y="152139"/>
                  </a:cubicBezTo>
                  <a:close/>
                  <a:moveTo>
                    <a:pt x="750657" y="149182"/>
                  </a:moveTo>
                  <a:cubicBezTo>
                    <a:pt x="775277" y="149182"/>
                    <a:pt x="797372" y="152765"/>
                    <a:pt x="816354" y="159943"/>
                  </a:cubicBezTo>
                  <a:cubicBezTo>
                    <a:pt x="835451" y="167175"/>
                    <a:pt x="851756" y="177948"/>
                    <a:pt x="864750" y="191988"/>
                  </a:cubicBezTo>
                  <a:lnTo>
                    <a:pt x="864806" y="192044"/>
                  </a:lnTo>
                  <a:cubicBezTo>
                    <a:pt x="877743" y="206032"/>
                    <a:pt x="887585" y="223396"/>
                    <a:pt x="894058" y="243613"/>
                  </a:cubicBezTo>
                  <a:cubicBezTo>
                    <a:pt x="900417" y="263619"/>
                    <a:pt x="903673" y="287326"/>
                    <a:pt x="903673" y="312400"/>
                  </a:cubicBezTo>
                  <a:cubicBezTo>
                    <a:pt x="903673" y="337472"/>
                    <a:pt x="900417" y="360278"/>
                    <a:pt x="894058" y="380284"/>
                  </a:cubicBezTo>
                  <a:cubicBezTo>
                    <a:pt x="887585" y="400449"/>
                    <a:pt x="877743" y="417929"/>
                    <a:pt x="864806" y="432235"/>
                  </a:cubicBezTo>
                  <a:cubicBezTo>
                    <a:pt x="851813" y="446538"/>
                    <a:pt x="835508" y="457623"/>
                    <a:pt x="816411" y="465172"/>
                  </a:cubicBezTo>
                  <a:cubicBezTo>
                    <a:pt x="797420" y="472615"/>
                    <a:pt x="775324" y="476417"/>
                    <a:pt x="750657" y="476417"/>
                  </a:cubicBezTo>
                  <a:cubicBezTo>
                    <a:pt x="701484" y="476417"/>
                    <a:pt x="663187" y="462322"/>
                    <a:pt x="636830" y="434503"/>
                  </a:cubicBezTo>
                  <a:cubicBezTo>
                    <a:pt x="610530" y="406790"/>
                    <a:pt x="597224" y="365981"/>
                    <a:pt x="597224" y="313246"/>
                  </a:cubicBezTo>
                  <a:cubicBezTo>
                    <a:pt x="597224" y="288541"/>
                    <a:pt x="600489" y="265787"/>
                    <a:pt x="606857" y="245623"/>
                  </a:cubicBezTo>
                  <a:cubicBezTo>
                    <a:pt x="613330" y="225247"/>
                    <a:pt x="623163" y="207772"/>
                    <a:pt x="636099" y="193626"/>
                  </a:cubicBezTo>
                  <a:cubicBezTo>
                    <a:pt x="649093" y="179427"/>
                    <a:pt x="665342" y="168342"/>
                    <a:pt x="684438" y="160688"/>
                  </a:cubicBezTo>
                  <a:cubicBezTo>
                    <a:pt x="703420" y="153034"/>
                    <a:pt x="726047" y="149182"/>
                    <a:pt x="750657" y="149182"/>
                  </a:cubicBezTo>
                  <a:close/>
                  <a:moveTo>
                    <a:pt x="1071267" y="149182"/>
                  </a:moveTo>
                  <a:cubicBezTo>
                    <a:pt x="1084146" y="149182"/>
                    <a:pt x="1097937" y="150019"/>
                    <a:pt x="1112240" y="151656"/>
                  </a:cubicBezTo>
                  <a:cubicBezTo>
                    <a:pt x="1126391" y="153292"/>
                    <a:pt x="1140067" y="155197"/>
                    <a:pt x="1152843" y="157255"/>
                  </a:cubicBezTo>
                  <a:lnTo>
                    <a:pt x="1158215" y="158102"/>
                  </a:lnTo>
                  <a:lnTo>
                    <a:pt x="1147110" y="212787"/>
                  </a:lnTo>
                  <a:lnTo>
                    <a:pt x="1141795" y="211466"/>
                  </a:lnTo>
                  <a:cubicBezTo>
                    <a:pt x="1135958" y="210041"/>
                    <a:pt x="1129381" y="208563"/>
                    <a:pt x="1122386" y="207085"/>
                  </a:cubicBezTo>
                  <a:cubicBezTo>
                    <a:pt x="1115343" y="205607"/>
                    <a:pt x="1107978" y="204293"/>
                    <a:pt x="1100556" y="203132"/>
                  </a:cubicBezTo>
                  <a:cubicBezTo>
                    <a:pt x="1093087" y="201970"/>
                    <a:pt x="1085826" y="201015"/>
                    <a:pt x="1078935" y="200276"/>
                  </a:cubicBezTo>
                  <a:cubicBezTo>
                    <a:pt x="1072054" y="199538"/>
                    <a:pt x="1065999" y="199169"/>
                    <a:pt x="1060959" y="199169"/>
                  </a:cubicBezTo>
                  <a:cubicBezTo>
                    <a:pt x="1049494" y="199169"/>
                    <a:pt x="1040487" y="199800"/>
                    <a:pt x="1034337" y="201067"/>
                  </a:cubicBezTo>
                  <a:cubicBezTo>
                    <a:pt x="1028547" y="202228"/>
                    <a:pt x="1024181" y="203920"/>
                    <a:pt x="1021239" y="206137"/>
                  </a:cubicBezTo>
                  <a:cubicBezTo>
                    <a:pt x="1018714" y="207984"/>
                    <a:pt x="1016873" y="210469"/>
                    <a:pt x="1015611" y="213847"/>
                  </a:cubicBezTo>
                  <a:cubicBezTo>
                    <a:pt x="1014244" y="217543"/>
                    <a:pt x="1013513" y="222719"/>
                    <a:pt x="1013513" y="229158"/>
                  </a:cubicBezTo>
                  <a:cubicBezTo>
                    <a:pt x="1013513" y="236968"/>
                    <a:pt x="1016769" y="243145"/>
                    <a:pt x="1023441" y="248106"/>
                  </a:cubicBezTo>
                  <a:cubicBezTo>
                    <a:pt x="1031072" y="253754"/>
                    <a:pt x="1040914" y="258923"/>
                    <a:pt x="1052588" y="263463"/>
                  </a:cubicBezTo>
                  <a:cubicBezTo>
                    <a:pt x="1064784" y="268214"/>
                    <a:pt x="1077939" y="273077"/>
                    <a:pt x="1091720" y="277881"/>
                  </a:cubicBezTo>
                  <a:cubicBezTo>
                    <a:pt x="1105975" y="282843"/>
                    <a:pt x="1119500" y="289178"/>
                    <a:pt x="1131962" y="296568"/>
                  </a:cubicBezTo>
                  <a:lnTo>
                    <a:pt x="1131905" y="296512"/>
                  </a:lnTo>
                  <a:cubicBezTo>
                    <a:pt x="1144633" y="304113"/>
                    <a:pt x="1155367" y="313665"/>
                    <a:pt x="1163786" y="325013"/>
                  </a:cubicBezTo>
                  <a:cubicBezTo>
                    <a:pt x="1172461" y="336731"/>
                    <a:pt x="1176874" y="351780"/>
                    <a:pt x="1176874" y="369727"/>
                  </a:cubicBezTo>
                  <a:cubicBezTo>
                    <a:pt x="1176874" y="385563"/>
                    <a:pt x="1174093" y="399397"/>
                    <a:pt x="1168569" y="410905"/>
                  </a:cubicBezTo>
                  <a:cubicBezTo>
                    <a:pt x="1163159" y="422253"/>
                    <a:pt x="1155794" y="432389"/>
                    <a:pt x="1146749" y="441098"/>
                  </a:cubicBezTo>
                  <a:cubicBezTo>
                    <a:pt x="1141804" y="445691"/>
                    <a:pt x="1136376" y="450181"/>
                    <a:pt x="1130596" y="454456"/>
                  </a:cubicBezTo>
                  <a:cubicBezTo>
                    <a:pt x="1124644" y="458837"/>
                    <a:pt x="1117858" y="462690"/>
                    <a:pt x="1110398" y="465963"/>
                  </a:cubicBezTo>
                  <a:cubicBezTo>
                    <a:pt x="1102929" y="469182"/>
                    <a:pt x="1094463" y="471770"/>
                    <a:pt x="1085200" y="473618"/>
                  </a:cubicBezTo>
                  <a:cubicBezTo>
                    <a:pt x="1075993" y="475465"/>
                    <a:pt x="1065581" y="476417"/>
                    <a:pt x="1054278" y="476417"/>
                  </a:cubicBezTo>
                  <a:cubicBezTo>
                    <a:pt x="1033653" y="476417"/>
                    <a:pt x="1014614" y="474092"/>
                    <a:pt x="997568" y="469553"/>
                  </a:cubicBezTo>
                  <a:cubicBezTo>
                    <a:pt x="980418" y="464961"/>
                    <a:pt x="964112" y="457572"/>
                    <a:pt x="949116" y="447489"/>
                  </a:cubicBezTo>
                  <a:lnTo>
                    <a:pt x="945538" y="445061"/>
                  </a:lnTo>
                  <a:lnTo>
                    <a:pt x="967538" y="394059"/>
                  </a:lnTo>
                  <a:lnTo>
                    <a:pt x="972692" y="397334"/>
                  </a:lnTo>
                  <a:cubicBezTo>
                    <a:pt x="979051" y="401346"/>
                    <a:pt x="985999" y="405411"/>
                    <a:pt x="993363" y="409371"/>
                  </a:cubicBezTo>
                  <a:cubicBezTo>
                    <a:pt x="1000672" y="413329"/>
                    <a:pt x="1008407" y="416975"/>
                    <a:pt x="1016341" y="420300"/>
                  </a:cubicBezTo>
                  <a:cubicBezTo>
                    <a:pt x="1024238" y="423625"/>
                    <a:pt x="1032438" y="426266"/>
                    <a:pt x="1040753" y="428271"/>
                  </a:cubicBezTo>
                  <a:cubicBezTo>
                    <a:pt x="1048905" y="430225"/>
                    <a:pt x="1057533" y="431230"/>
                    <a:pt x="1066312" y="431230"/>
                  </a:cubicBezTo>
                  <a:cubicBezTo>
                    <a:pt x="1076041" y="431230"/>
                    <a:pt x="1084412" y="430543"/>
                    <a:pt x="1091141" y="429118"/>
                  </a:cubicBezTo>
                  <a:cubicBezTo>
                    <a:pt x="1097557" y="427799"/>
                    <a:pt x="1103033" y="425526"/>
                    <a:pt x="1107504" y="422411"/>
                  </a:cubicBezTo>
                  <a:cubicBezTo>
                    <a:pt x="1111556" y="419666"/>
                    <a:pt x="1114869" y="415601"/>
                    <a:pt x="1117450" y="410375"/>
                  </a:cubicBezTo>
                  <a:cubicBezTo>
                    <a:pt x="1120079" y="405043"/>
                    <a:pt x="1121389" y="396914"/>
                    <a:pt x="1121389" y="386200"/>
                  </a:cubicBezTo>
                  <a:cubicBezTo>
                    <a:pt x="1121389" y="377385"/>
                    <a:pt x="1118134" y="370413"/>
                    <a:pt x="1111290" y="364871"/>
                  </a:cubicBezTo>
                  <a:cubicBezTo>
                    <a:pt x="1103669" y="358695"/>
                    <a:pt x="1094036" y="353309"/>
                    <a:pt x="1082513" y="348770"/>
                  </a:cubicBezTo>
                  <a:cubicBezTo>
                    <a:pt x="1070631" y="344072"/>
                    <a:pt x="1057476" y="339319"/>
                    <a:pt x="1043486" y="334621"/>
                  </a:cubicBezTo>
                  <a:cubicBezTo>
                    <a:pt x="1029069" y="329766"/>
                    <a:pt x="1015554" y="323647"/>
                    <a:pt x="1003196" y="316362"/>
                  </a:cubicBezTo>
                  <a:cubicBezTo>
                    <a:pt x="990573" y="308919"/>
                    <a:pt x="979943" y="299415"/>
                    <a:pt x="971534" y="288066"/>
                  </a:cubicBezTo>
                  <a:cubicBezTo>
                    <a:pt x="962850" y="276401"/>
                    <a:pt x="958436" y="261198"/>
                    <a:pt x="958436" y="242934"/>
                  </a:cubicBezTo>
                  <a:cubicBezTo>
                    <a:pt x="958436" y="229262"/>
                    <a:pt x="961435" y="217378"/>
                    <a:pt x="967225" y="207560"/>
                  </a:cubicBezTo>
                  <a:cubicBezTo>
                    <a:pt x="972739" y="198165"/>
                    <a:pt x="979839" y="189351"/>
                    <a:pt x="988153" y="181329"/>
                  </a:cubicBezTo>
                  <a:cubicBezTo>
                    <a:pt x="998773" y="171405"/>
                    <a:pt x="1011140" y="163487"/>
                    <a:pt x="1025073" y="157786"/>
                  </a:cubicBezTo>
                  <a:cubicBezTo>
                    <a:pt x="1039073" y="152084"/>
                    <a:pt x="1054591" y="149182"/>
                    <a:pt x="1071267" y="149182"/>
                  </a:cubicBezTo>
                  <a:close/>
                  <a:moveTo>
                    <a:pt x="461473" y="149079"/>
                  </a:moveTo>
                  <a:cubicBezTo>
                    <a:pt x="476146" y="149079"/>
                    <a:pt x="491180" y="149917"/>
                    <a:pt x="506223" y="151554"/>
                  </a:cubicBezTo>
                  <a:cubicBezTo>
                    <a:pt x="521162" y="153190"/>
                    <a:pt x="535105" y="155252"/>
                    <a:pt x="547680" y="157628"/>
                  </a:cubicBezTo>
                  <a:lnTo>
                    <a:pt x="553413" y="158735"/>
                  </a:lnTo>
                  <a:lnTo>
                    <a:pt x="534260" y="220340"/>
                  </a:lnTo>
                  <a:lnTo>
                    <a:pt x="528840" y="217754"/>
                  </a:lnTo>
                  <a:cubicBezTo>
                    <a:pt x="523374" y="215221"/>
                    <a:pt x="516749" y="212422"/>
                    <a:pt x="509118" y="209467"/>
                  </a:cubicBezTo>
                  <a:cubicBezTo>
                    <a:pt x="501544" y="206563"/>
                    <a:pt x="493648" y="204031"/>
                    <a:pt x="485760" y="201867"/>
                  </a:cubicBezTo>
                  <a:cubicBezTo>
                    <a:pt x="477769" y="199703"/>
                    <a:pt x="469825" y="197847"/>
                    <a:pt x="462042" y="196370"/>
                  </a:cubicBezTo>
                  <a:cubicBezTo>
                    <a:pt x="454468" y="194997"/>
                    <a:pt x="447995" y="194258"/>
                    <a:pt x="442680" y="194258"/>
                  </a:cubicBezTo>
                  <a:cubicBezTo>
                    <a:pt x="436160" y="194258"/>
                    <a:pt x="429583" y="195369"/>
                    <a:pt x="423166" y="197532"/>
                  </a:cubicBezTo>
                  <a:cubicBezTo>
                    <a:pt x="416855" y="199697"/>
                    <a:pt x="410486" y="203555"/>
                    <a:pt x="404175" y="208992"/>
                  </a:cubicBezTo>
                  <a:cubicBezTo>
                    <a:pt x="401394" y="211526"/>
                    <a:pt x="398442" y="215166"/>
                    <a:pt x="395604" y="219810"/>
                  </a:cubicBezTo>
                  <a:cubicBezTo>
                    <a:pt x="392710" y="224402"/>
                    <a:pt x="390137" y="230896"/>
                    <a:pt x="387926" y="239129"/>
                  </a:cubicBezTo>
                  <a:cubicBezTo>
                    <a:pt x="385667" y="247576"/>
                    <a:pt x="383826" y="258294"/>
                    <a:pt x="382507" y="271016"/>
                  </a:cubicBezTo>
                  <a:cubicBezTo>
                    <a:pt x="381197" y="283844"/>
                    <a:pt x="380514" y="299679"/>
                    <a:pt x="380514" y="318101"/>
                  </a:cubicBezTo>
                  <a:cubicBezTo>
                    <a:pt x="380514" y="339004"/>
                    <a:pt x="382146" y="356581"/>
                    <a:pt x="385297" y="370359"/>
                  </a:cubicBezTo>
                  <a:cubicBezTo>
                    <a:pt x="388353" y="383767"/>
                    <a:pt x="393032" y="394544"/>
                    <a:pt x="399239" y="402357"/>
                  </a:cubicBezTo>
                  <a:cubicBezTo>
                    <a:pt x="405285" y="410010"/>
                    <a:pt x="412916" y="415499"/>
                    <a:pt x="421914" y="418719"/>
                  </a:cubicBezTo>
                  <a:cubicBezTo>
                    <a:pt x="431272" y="422044"/>
                    <a:pt x="442320" y="423732"/>
                    <a:pt x="454734" y="423732"/>
                  </a:cubicBezTo>
                  <a:cubicBezTo>
                    <a:pt x="469141" y="423732"/>
                    <a:pt x="484394" y="421988"/>
                    <a:pt x="500016" y="418505"/>
                  </a:cubicBezTo>
                  <a:cubicBezTo>
                    <a:pt x="515695" y="415073"/>
                    <a:pt x="530055" y="410380"/>
                    <a:pt x="542735" y="404626"/>
                  </a:cubicBezTo>
                  <a:lnTo>
                    <a:pt x="542783" y="404515"/>
                  </a:lnTo>
                  <a:lnTo>
                    <a:pt x="547623" y="402357"/>
                  </a:lnTo>
                  <a:lnTo>
                    <a:pt x="559459" y="429276"/>
                  </a:lnTo>
                  <a:lnTo>
                    <a:pt x="556089" y="431760"/>
                  </a:lnTo>
                  <a:cubicBezTo>
                    <a:pt x="548202" y="437460"/>
                    <a:pt x="539575" y="443110"/>
                    <a:pt x="530426" y="448494"/>
                  </a:cubicBezTo>
                  <a:cubicBezTo>
                    <a:pt x="521172" y="453931"/>
                    <a:pt x="511225" y="458729"/>
                    <a:pt x="500918" y="462846"/>
                  </a:cubicBezTo>
                  <a:cubicBezTo>
                    <a:pt x="490553" y="466910"/>
                    <a:pt x="479610" y="470240"/>
                    <a:pt x="468411" y="472669"/>
                  </a:cubicBezTo>
                  <a:cubicBezTo>
                    <a:pt x="457107" y="475149"/>
                    <a:pt x="445157" y="476361"/>
                    <a:pt x="432961" y="476362"/>
                  </a:cubicBezTo>
                  <a:cubicBezTo>
                    <a:pt x="415441" y="476362"/>
                    <a:pt x="398765" y="473507"/>
                    <a:pt x="383408" y="468018"/>
                  </a:cubicBezTo>
                  <a:cubicBezTo>
                    <a:pt x="367786" y="462422"/>
                    <a:pt x="353995" y="453244"/>
                    <a:pt x="342473" y="440838"/>
                  </a:cubicBezTo>
                  <a:cubicBezTo>
                    <a:pt x="331008" y="428486"/>
                    <a:pt x="321906" y="412226"/>
                    <a:pt x="315442" y="392431"/>
                  </a:cubicBezTo>
                  <a:cubicBezTo>
                    <a:pt x="309074" y="372847"/>
                    <a:pt x="305819" y="347714"/>
                    <a:pt x="305819" y="321162"/>
                  </a:cubicBezTo>
                  <a:cubicBezTo>
                    <a:pt x="305819" y="294612"/>
                    <a:pt x="309188" y="270544"/>
                    <a:pt x="315870" y="249482"/>
                  </a:cubicBezTo>
                  <a:cubicBezTo>
                    <a:pt x="322599" y="228261"/>
                    <a:pt x="332650" y="209991"/>
                    <a:pt x="345691" y="195105"/>
                  </a:cubicBezTo>
                  <a:cubicBezTo>
                    <a:pt x="358845" y="180167"/>
                    <a:pt x="375350" y="168603"/>
                    <a:pt x="394760" y="160790"/>
                  </a:cubicBezTo>
                  <a:cubicBezTo>
                    <a:pt x="414065" y="153030"/>
                    <a:pt x="436483" y="149079"/>
                    <a:pt x="461473" y="149079"/>
                  </a:cubicBezTo>
                  <a:close/>
                  <a:moveTo>
                    <a:pt x="1317845" y="155776"/>
                  </a:moveTo>
                  <a:lnTo>
                    <a:pt x="1402278" y="155776"/>
                  </a:lnTo>
                  <a:lnTo>
                    <a:pt x="1396802" y="192835"/>
                  </a:lnTo>
                  <a:lnTo>
                    <a:pt x="1392854" y="193309"/>
                  </a:lnTo>
                  <a:cubicBezTo>
                    <a:pt x="1385337" y="194207"/>
                    <a:pt x="1376918" y="195053"/>
                    <a:pt x="1367873" y="195793"/>
                  </a:cubicBezTo>
                  <a:cubicBezTo>
                    <a:pt x="1358771" y="196532"/>
                    <a:pt x="1350191" y="197221"/>
                    <a:pt x="1342152" y="197802"/>
                  </a:cubicBezTo>
                  <a:cubicBezTo>
                    <a:pt x="1334312" y="198488"/>
                    <a:pt x="1326321" y="199066"/>
                    <a:pt x="1318434" y="199383"/>
                  </a:cubicBezTo>
                  <a:lnTo>
                    <a:pt x="1318434" y="392376"/>
                  </a:lnTo>
                  <a:cubicBezTo>
                    <a:pt x="1318434" y="402406"/>
                    <a:pt x="1320218" y="410799"/>
                    <a:pt x="1323796" y="417239"/>
                  </a:cubicBezTo>
                  <a:cubicBezTo>
                    <a:pt x="1326843" y="422728"/>
                    <a:pt x="1334047" y="425471"/>
                    <a:pt x="1345351" y="425472"/>
                  </a:cubicBezTo>
                  <a:cubicBezTo>
                    <a:pt x="1352459" y="425472"/>
                    <a:pt x="1361144" y="425370"/>
                    <a:pt x="1371081" y="425054"/>
                  </a:cubicBezTo>
                  <a:lnTo>
                    <a:pt x="1371081" y="424896"/>
                  </a:lnTo>
                  <a:cubicBezTo>
                    <a:pt x="1381132" y="424631"/>
                    <a:pt x="1390386" y="424154"/>
                    <a:pt x="1398539" y="423574"/>
                  </a:cubicBezTo>
                  <a:lnTo>
                    <a:pt x="1404110" y="423155"/>
                  </a:lnTo>
                  <a:lnTo>
                    <a:pt x="1404110" y="452977"/>
                  </a:lnTo>
                  <a:lnTo>
                    <a:pt x="1401111" y="454400"/>
                  </a:lnTo>
                  <a:cubicBezTo>
                    <a:pt x="1396489" y="456564"/>
                    <a:pt x="1390642" y="458840"/>
                    <a:pt x="1383381" y="461321"/>
                  </a:cubicBezTo>
                  <a:cubicBezTo>
                    <a:pt x="1376444" y="463696"/>
                    <a:pt x="1368604" y="466064"/>
                    <a:pt x="1360081" y="468334"/>
                  </a:cubicBezTo>
                  <a:cubicBezTo>
                    <a:pt x="1351776" y="470551"/>
                    <a:pt x="1343196" y="472459"/>
                    <a:pt x="1334673" y="473989"/>
                  </a:cubicBezTo>
                  <a:cubicBezTo>
                    <a:pt x="1326055" y="475520"/>
                    <a:pt x="1317950" y="476306"/>
                    <a:pt x="1310537" y="476306"/>
                  </a:cubicBezTo>
                  <a:cubicBezTo>
                    <a:pt x="1303590" y="476306"/>
                    <a:pt x="1296433" y="475462"/>
                    <a:pt x="1289230" y="473720"/>
                  </a:cubicBezTo>
                  <a:cubicBezTo>
                    <a:pt x="1281608" y="471925"/>
                    <a:pt x="1274708" y="468499"/>
                    <a:pt x="1268615" y="463591"/>
                  </a:cubicBezTo>
                  <a:cubicBezTo>
                    <a:pt x="1262512" y="458682"/>
                    <a:pt x="1257416" y="451656"/>
                    <a:pt x="1253524" y="442736"/>
                  </a:cubicBezTo>
                  <a:cubicBezTo>
                    <a:pt x="1249680" y="433974"/>
                    <a:pt x="1247725" y="422572"/>
                    <a:pt x="1247725" y="408850"/>
                  </a:cubicBezTo>
                  <a:lnTo>
                    <a:pt x="1247725" y="198639"/>
                  </a:lnTo>
                  <a:lnTo>
                    <a:pt x="1213386" y="195533"/>
                  </a:lnTo>
                  <a:lnTo>
                    <a:pt x="1213386" y="170929"/>
                  </a:lnTo>
                  <a:lnTo>
                    <a:pt x="1297544" y="102356"/>
                  </a:lnTo>
                  <a:lnTo>
                    <a:pt x="1316526" y="102356"/>
                  </a:lnTo>
                  <a:lnTo>
                    <a:pt x="1317845" y="155776"/>
                  </a:lnTo>
                  <a:close/>
                  <a:moveTo>
                    <a:pt x="247913" y="56"/>
                  </a:moveTo>
                  <a:lnTo>
                    <a:pt x="241962" y="43765"/>
                  </a:lnTo>
                  <a:lnTo>
                    <a:pt x="73167" y="45979"/>
                  </a:lnTo>
                  <a:lnTo>
                    <a:pt x="73167" y="198695"/>
                  </a:lnTo>
                  <a:lnTo>
                    <a:pt x="233601" y="200490"/>
                  </a:lnTo>
                  <a:lnTo>
                    <a:pt x="227498" y="240031"/>
                  </a:lnTo>
                  <a:lnTo>
                    <a:pt x="73167" y="243622"/>
                  </a:lnTo>
                  <a:lnTo>
                    <a:pt x="73269" y="243724"/>
                  </a:lnTo>
                  <a:lnTo>
                    <a:pt x="73269" y="424839"/>
                  </a:lnTo>
                  <a:lnTo>
                    <a:pt x="262425" y="428429"/>
                  </a:lnTo>
                  <a:lnTo>
                    <a:pt x="256427" y="470716"/>
                  </a:lnTo>
                  <a:lnTo>
                    <a:pt x="66169" y="470716"/>
                  </a:lnTo>
                  <a:cubicBezTo>
                    <a:pt x="33612" y="470715"/>
                    <a:pt x="3" y="454719"/>
                    <a:pt x="0" y="428011"/>
                  </a:cubicBezTo>
                  <a:lnTo>
                    <a:pt x="0" y="38481"/>
                  </a:lnTo>
                  <a:cubicBezTo>
                    <a:pt x="2" y="15837"/>
                    <a:pt x="27774" y="56"/>
                    <a:pt x="67486" y="56"/>
                  </a:cubicBezTo>
                  <a:lnTo>
                    <a:pt x="247913" y="56"/>
                  </a:lnTo>
                  <a:close/>
                  <a:moveTo>
                    <a:pt x="1858373" y="470659"/>
                  </a:moveTo>
                  <a:lnTo>
                    <a:pt x="1787684" y="470659"/>
                  </a:lnTo>
                  <a:lnTo>
                    <a:pt x="1787684" y="17794"/>
                  </a:lnTo>
                  <a:lnTo>
                    <a:pt x="1858373" y="0"/>
                  </a:lnTo>
                  <a:lnTo>
                    <a:pt x="1858373" y="470659"/>
                  </a:lnTo>
                  <a:close/>
                  <a:moveTo>
                    <a:pt x="751606" y="193411"/>
                  </a:moveTo>
                  <a:cubicBezTo>
                    <a:pt x="740188" y="193411"/>
                    <a:pt x="729928" y="194528"/>
                    <a:pt x="720988" y="196797"/>
                  </a:cubicBezTo>
                  <a:cubicBezTo>
                    <a:pt x="712256" y="199015"/>
                    <a:pt x="703904" y="202920"/>
                    <a:pt x="696169" y="208462"/>
                  </a:cubicBezTo>
                  <a:cubicBezTo>
                    <a:pt x="691860" y="211471"/>
                    <a:pt x="688225" y="216223"/>
                    <a:pt x="685377" y="222609"/>
                  </a:cubicBezTo>
                  <a:cubicBezTo>
                    <a:pt x="682274" y="229524"/>
                    <a:pt x="679597" y="237709"/>
                    <a:pt x="677433" y="246999"/>
                  </a:cubicBezTo>
                  <a:cubicBezTo>
                    <a:pt x="675279" y="256341"/>
                    <a:pt x="673760" y="266797"/>
                    <a:pt x="672868" y="278039"/>
                  </a:cubicBezTo>
                  <a:cubicBezTo>
                    <a:pt x="671976" y="289440"/>
                    <a:pt x="671549" y="301107"/>
                    <a:pt x="671549" y="312772"/>
                  </a:cubicBezTo>
                  <a:cubicBezTo>
                    <a:pt x="671549" y="334571"/>
                    <a:pt x="673077" y="353414"/>
                    <a:pt x="676133" y="368722"/>
                  </a:cubicBezTo>
                  <a:cubicBezTo>
                    <a:pt x="679075" y="383713"/>
                    <a:pt x="683754" y="396126"/>
                    <a:pt x="690066" y="405575"/>
                  </a:cubicBezTo>
                  <a:cubicBezTo>
                    <a:pt x="696169" y="414810"/>
                    <a:pt x="704160" y="421618"/>
                    <a:pt x="713737" y="425946"/>
                  </a:cubicBezTo>
                  <a:cubicBezTo>
                    <a:pt x="723569" y="430380"/>
                    <a:pt x="735671" y="432596"/>
                    <a:pt x="749765" y="432596"/>
                  </a:cubicBezTo>
                  <a:cubicBezTo>
                    <a:pt x="761496" y="432596"/>
                    <a:pt x="771699" y="431490"/>
                    <a:pt x="780117" y="429221"/>
                  </a:cubicBezTo>
                  <a:cubicBezTo>
                    <a:pt x="788375" y="427056"/>
                    <a:pt x="796793" y="422833"/>
                    <a:pt x="805155" y="416710"/>
                  </a:cubicBezTo>
                  <a:cubicBezTo>
                    <a:pt x="814418" y="409899"/>
                    <a:pt x="820777" y="397442"/>
                    <a:pt x="824099" y="379707"/>
                  </a:cubicBezTo>
                  <a:cubicBezTo>
                    <a:pt x="827563" y="360968"/>
                    <a:pt x="829348" y="338637"/>
                    <a:pt x="829348" y="313246"/>
                  </a:cubicBezTo>
                  <a:lnTo>
                    <a:pt x="829405" y="313302"/>
                  </a:lnTo>
                  <a:cubicBezTo>
                    <a:pt x="829405" y="271230"/>
                    <a:pt x="823036" y="240188"/>
                    <a:pt x="810413" y="221131"/>
                  </a:cubicBezTo>
                  <a:cubicBezTo>
                    <a:pt x="798103" y="202496"/>
                    <a:pt x="778855" y="193411"/>
                    <a:pt x="751606" y="193411"/>
                  </a:cubicBezTo>
                  <a:close/>
                  <a:moveTo>
                    <a:pt x="1611842" y="324650"/>
                  </a:moveTo>
                  <a:cubicBezTo>
                    <a:pt x="1582543" y="324861"/>
                    <a:pt x="1559973" y="326915"/>
                    <a:pt x="1544664" y="330715"/>
                  </a:cubicBezTo>
                  <a:cubicBezTo>
                    <a:pt x="1524211" y="335782"/>
                    <a:pt x="1518203" y="339744"/>
                    <a:pt x="1516418" y="341644"/>
                  </a:cubicBezTo>
                  <a:cubicBezTo>
                    <a:pt x="1513476" y="344811"/>
                    <a:pt x="1511265" y="349562"/>
                    <a:pt x="1509850" y="355736"/>
                  </a:cubicBezTo>
                  <a:cubicBezTo>
                    <a:pt x="1508322" y="362440"/>
                    <a:pt x="1507525" y="370414"/>
                    <a:pt x="1507525" y="379493"/>
                  </a:cubicBezTo>
                  <a:cubicBezTo>
                    <a:pt x="1507525" y="395330"/>
                    <a:pt x="1510211" y="407529"/>
                    <a:pt x="1515412" y="415658"/>
                  </a:cubicBezTo>
                  <a:cubicBezTo>
                    <a:pt x="1520253" y="423206"/>
                    <a:pt x="1528358" y="426848"/>
                    <a:pt x="1540250" y="426848"/>
                  </a:cubicBezTo>
                  <a:cubicBezTo>
                    <a:pt x="1554288" y="426848"/>
                    <a:pt x="1567338" y="425265"/>
                    <a:pt x="1579060" y="422151"/>
                  </a:cubicBezTo>
                  <a:cubicBezTo>
                    <a:pt x="1589955" y="419248"/>
                    <a:pt x="1601525" y="414492"/>
                    <a:pt x="1613512" y="408106"/>
                  </a:cubicBezTo>
                  <a:lnTo>
                    <a:pt x="1613512" y="408050"/>
                  </a:lnTo>
                  <a:cubicBezTo>
                    <a:pt x="1613360" y="402295"/>
                    <a:pt x="1612886" y="390318"/>
                    <a:pt x="1612724" y="385725"/>
                  </a:cubicBezTo>
                  <a:cubicBezTo>
                    <a:pt x="1612146" y="371156"/>
                    <a:pt x="1611842" y="350620"/>
                    <a:pt x="1611842" y="3246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grpSp>
        <p:nvGrpSpPr>
          <p:cNvPr id="92" name="Google Shape;92;p8"/>
          <p:cNvGrpSpPr/>
          <p:nvPr/>
        </p:nvGrpSpPr>
        <p:grpSpPr>
          <a:xfrm>
            <a:off x="10243877" y="6165304"/>
            <a:ext cx="1036699" cy="188535"/>
            <a:chOff x="10243877" y="6165304"/>
            <a:chExt cx="1036699" cy="188535"/>
          </a:xfrm>
        </p:grpSpPr>
        <p:sp>
          <p:nvSpPr>
            <p:cNvPr id="93" name="Google Shape;93;p8"/>
            <p:cNvSpPr/>
            <p:nvPr/>
          </p:nvSpPr>
          <p:spPr>
            <a:xfrm>
              <a:off x="10243877" y="6165304"/>
              <a:ext cx="554487" cy="142670"/>
            </a:xfrm>
            <a:custGeom>
              <a:avLst/>
              <a:gdLst/>
              <a:ahLst/>
              <a:cxnLst/>
              <a:rect l="l" t="t" r="r" b="b"/>
              <a:pathLst>
                <a:path w="2801587" h="720849" extrusionOk="0">
                  <a:moveTo>
                    <a:pt x="1131695" y="225717"/>
                  </a:moveTo>
                  <a:cubicBezTo>
                    <a:pt x="1168829" y="225717"/>
                    <a:pt x="1202137" y="231148"/>
                    <a:pt x="1230695" y="242013"/>
                  </a:cubicBezTo>
                  <a:cubicBezTo>
                    <a:pt x="1259519" y="252946"/>
                    <a:pt x="1284126" y="269317"/>
                    <a:pt x="1303698" y="290513"/>
                  </a:cubicBezTo>
                  <a:lnTo>
                    <a:pt x="1303698" y="290643"/>
                  </a:lnTo>
                  <a:cubicBezTo>
                    <a:pt x="1323203" y="311838"/>
                    <a:pt x="1338091" y="338062"/>
                    <a:pt x="1347810" y="368647"/>
                  </a:cubicBezTo>
                  <a:cubicBezTo>
                    <a:pt x="1357396" y="398898"/>
                    <a:pt x="1362279" y="434782"/>
                    <a:pt x="1362279" y="472678"/>
                  </a:cubicBezTo>
                  <a:cubicBezTo>
                    <a:pt x="1362279" y="510574"/>
                    <a:pt x="1357462" y="545120"/>
                    <a:pt x="1347810" y="575369"/>
                  </a:cubicBezTo>
                  <a:cubicBezTo>
                    <a:pt x="1338091" y="605887"/>
                    <a:pt x="1323269" y="632382"/>
                    <a:pt x="1303764" y="653979"/>
                  </a:cubicBezTo>
                  <a:cubicBezTo>
                    <a:pt x="1284193" y="675642"/>
                    <a:pt x="1259662" y="692407"/>
                    <a:pt x="1230838" y="703808"/>
                  </a:cubicBezTo>
                  <a:cubicBezTo>
                    <a:pt x="1202213" y="715076"/>
                    <a:pt x="1168829" y="720849"/>
                    <a:pt x="1131695" y="720849"/>
                  </a:cubicBezTo>
                  <a:cubicBezTo>
                    <a:pt x="1057559" y="720849"/>
                    <a:pt x="999844" y="699519"/>
                    <a:pt x="960091" y="657467"/>
                  </a:cubicBezTo>
                  <a:cubicBezTo>
                    <a:pt x="920546" y="615480"/>
                    <a:pt x="900432" y="553769"/>
                    <a:pt x="900432" y="473953"/>
                  </a:cubicBezTo>
                  <a:cubicBezTo>
                    <a:pt x="900432" y="436526"/>
                    <a:pt x="905330" y="402046"/>
                    <a:pt x="914916" y="371596"/>
                  </a:cubicBezTo>
                  <a:cubicBezTo>
                    <a:pt x="924636" y="340811"/>
                    <a:pt x="939512" y="314316"/>
                    <a:pt x="959016" y="292921"/>
                  </a:cubicBezTo>
                  <a:cubicBezTo>
                    <a:pt x="978587" y="271460"/>
                    <a:pt x="1003128" y="254696"/>
                    <a:pt x="1031876" y="243092"/>
                  </a:cubicBezTo>
                  <a:cubicBezTo>
                    <a:pt x="1060500" y="231556"/>
                    <a:pt x="1094560" y="225717"/>
                    <a:pt x="1131695" y="225717"/>
                  </a:cubicBezTo>
                  <a:close/>
                  <a:moveTo>
                    <a:pt x="1614920" y="225717"/>
                  </a:moveTo>
                  <a:cubicBezTo>
                    <a:pt x="1634358" y="225717"/>
                    <a:pt x="1655138" y="226993"/>
                    <a:pt x="1676728" y="229474"/>
                  </a:cubicBezTo>
                  <a:cubicBezTo>
                    <a:pt x="1698108" y="231956"/>
                    <a:pt x="1718689" y="234768"/>
                    <a:pt x="1737994" y="237920"/>
                  </a:cubicBezTo>
                  <a:lnTo>
                    <a:pt x="1746038" y="239269"/>
                  </a:lnTo>
                  <a:lnTo>
                    <a:pt x="1729351" y="322036"/>
                  </a:lnTo>
                  <a:lnTo>
                    <a:pt x="1721373" y="320018"/>
                  </a:lnTo>
                  <a:cubicBezTo>
                    <a:pt x="1712530" y="317804"/>
                    <a:pt x="1702668" y="315589"/>
                    <a:pt x="1692083" y="313376"/>
                  </a:cubicBezTo>
                  <a:cubicBezTo>
                    <a:pt x="1681421" y="311163"/>
                    <a:pt x="1670360" y="309158"/>
                    <a:pt x="1659165" y="307414"/>
                  </a:cubicBezTo>
                  <a:cubicBezTo>
                    <a:pt x="1647904" y="305603"/>
                    <a:pt x="1636976" y="304191"/>
                    <a:pt x="1626590" y="303051"/>
                  </a:cubicBezTo>
                  <a:cubicBezTo>
                    <a:pt x="1616271" y="301978"/>
                    <a:pt x="1607142" y="301442"/>
                    <a:pt x="1599499" y="301442"/>
                  </a:cubicBezTo>
                  <a:cubicBezTo>
                    <a:pt x="1582145" y="301442"/>
                    <a:pt x="1568666" y="302447"/>
                    <a:pt x="1559356" y="304326"/>
                  </a:cubicBezTo>
                  <a:cubicBezTo>
                    <a:pt x="1550703" y="306070"/>
                    <a:pt x="1544068" y="308619"/>
                    <a:pt x="1539642" y="311971"/>
                  </a:cubicBezTo>
                  <a:cubicBezTo>
                    <a:pt x="1535891" y="314720"/>
                    <a:pt x="1533149" y="318477"/>
                    <a:pt x="1531208" y="323571"/>
                  </a:cubicBezTo>
                  <a:cubicBezTo>
                    <a:pt x="1529056" y="329137"/>
                    <a:pt x="1527990" y="336922"/>
                    <a:pt x="1527990" y="346714"/>
                  </a:cubicBezTo>
                  <a:cubicBezTo>
                    <a:pt x="1527990" y="358585"/>
                    <a:pt x="1532950" y="367974"/>
                    <a:pt x="1543002" y="375419"/>
                  </a:cubicBezTo>
                  <a:cubicBezTo>
                    <a:pt x="1554463" y="383938"/>
                    <a:pt x="1569275" y="391785"/>
                    <a:pt x="1586905" y="398627"/>
                  </a:cubicBezTo>
                  <a:cubicBezTo>
                    <a:pt x="1605267" y="405803"/>
                    <a:pt x="1625115" y="413119"/>
                    <a:pt x="1645886" y="420430"/>
                  </a:cubicBezTo>
                  <a:cubicBezTo>
                    <a:pt x="1667342" y="427942"/>
                    <a:pt x="1687789" y="437469"/>
                    <a:pt x="1706552" y="448670"/>
                  </a:cubicBezTo>
                  <a:lnTo>
                    <a:pt x="1706619" y="448670"/>
                  </a:lnTo>
                  <a:cubicBezTo>
                    <a:pt x="1725857" y="460139"/>
                    <a:pt x="1742011" y="474691"/>
                    <a:pt x="1754681" y="491793"/>
                  </a:cubicBezTo>
                  <a:cubicBezTo>
                    <a:pt x="1767751" y="509433"/>
                    <a:pt x="1774386" y="532244"/>
                    <a:pt x="1774386" y="559408"/>
                  </a:cubicBezTo>
                  <a:cubicBezTo>
                    <a:pt x="1774386" y="583350"/>
                    <a:pt x="1770169" y="604340"/>
                    <a:pt x="1761859" y="621711"/>
                  </a:cubicBezTo>
                  <a:cubicBezTo>
                    <a:pt x="1753682" y="638882"/>
                    <a:pt x="1742544" y="654246"/>
                    <a:pt x="1728941" y="667392"/>
                  </a:cubicBezTo>
                  <a:cubicBezTo>
                    <a:pt x="1721497" y="674366"/>
                    <a:pt x="1713330" y="681138"/>
                    <a:pt x="1704610" y="687576"/>
                  </a:cubicBezTo>
                  <a:cubicBezTo>
                    <a:pt x="1695700" y="694150"/>
                    <a:pt x="1685438" y="700056"/>
                    <a:pt x="1674177" y="704952"/>
                  </a:cubicBezTo>
                  <a:cubicBezTo>
                    <a:pt x="1662916" y="709848"/>
                    <a:pt x="1650179" y="713802"/>
                    <a:pt x="1636243" y="716551"/>
                  </a:cubicBezTo>
                  <a:cubicBezTo>
                    <a:pt x="1622297" y="719369"/>
                    <a:pt x="1606609" y="720784"/>
                    <a:pt x="1589579" y="720784"/>
                  </a:cubicBezTo>
                  <a:cubicBezTo>
                    <a:pt x="1558547" y="720783"/>
                    <a:pt x="1529799" y="717293"/>
                    <a:pt x="1504125" y="710385"/>
                  </a:cubicBezTo>
                  <a:cubicBezTo>
                    <a:pt x="1478319" y="703476"/>
                    <a:pt x="1453711" y="692207"/>
                    <a:pt x="1431122" y="676982"/>
                  </a:cubicBezTo>
                  <a:lnTo>
                    <a:pt x="1425696" y="673363"/>
                  </a:lnTo>
                  <a:lnTo>
                    <a:pt x="1458871" y="596224"/>
                  </a:lnTo>
                  <a:lnTo>
                    <a:pt x="1466648" y="601191"/>
                  </a:lnTo>
                  <a:cubicBezTo>
                    <a:pt x="1476234" y="607294"/>
                    <a:pt x="1486696" y="613463"/>
                    <a:pt x="1497757" y="619432"/>
                  </a:cubicBezTo>
                  <a:cubicBezTo>
                    <a:pt x="1508675" y="625333"/>
                    <a:pt x="1520337" y="630904"/>
                    <a:pt x="1532340" y="635933"/>
                  </a:cubicBezTo>
                  <a:cubicBezTo>
                    <a:pt x="1544268" y="640964"/>
                    <a:pt x="1556672" y="644988"/>
                    <a:pt x="1569142" y="648007"/>
                  </a:cubicBezTo>
                  <a:cubicBezTo>
                    <a:pt x="1581469" y="650958"/>
                    <a:pt x="1594406" y="652500"/>
                    <a:pt x="1607685" y="652500"/>
                  </a:cubicBezTo>
                  <a:cubicBezTo>
                    <a:pt x="1622364" y="652500"/>
                    <a:pt x="1634967" y="651428"/>
                    <a:pt x="1645086" y="649281"/>
                  </a:cubicBezTo>
                  <a:cubicBezTo>
                    <a:pt x="1654739" y="647270"/>
                    <a:pt x="1663049" y="643847"/>
                    <a:pt x="1669751" y="639087"/>
                  </a:cubicBezTo>
                  <a:cubicBezTo>
                    <a:pt x="1675852" y="634862"/>
                    <a:pt x="1680812" y="628759"/>
                    <a:pt x="1684705" y="620846"/>
                  </a:cubicBezTo>
                  <a:cubicBezTo>
                    <a:pt x="1688589" y="612731"/>
                    <a:pt x="1690607" y="600454"/>
                    <a:pt x="1690607" y="584224"/>
                  </a:cubicBezTo>
                  <a:cubicBezTo>
                    <a:pt x="1690607" y="570877"/>
                    <a:pt x="1685581" y="560341"/>
                    <a:pt x="1675319" y="551957"/>
                  </a:cubicBezTo>
                  <a:cubicBezTo>
                    <a:pt x="1663858" y="542635"/>
                    <a:pt x="1649246" y="534455"/>
                    <a:pt x="1631959" y="527615"/>
                  </a:cubicBezTo>
                  <a:cubicBezTo>
                    <a:pt x="1613987" y="520572"/>
                    <a:pt x="1594206" y="513320"/>
                    <a:pt x="1573092" y="506211"/>
                  </a:cubicBezTo>
                  <a:cubicBezTo>
                    <a:pt x="1551379" y="498901"/>
                    <a:pt x="1530931" y="489582"/>
                    <a:pt x="1512369" y="478585"/>
                  </a:cubicBezTo>
                  <a:cubicBezTo>
                    <a:pt x="1493397" y="467317"/>
                    <a:pt x="1477300" y="452958"/>
                    <a:pt x="1464630" y="435788"/>
                  </a:cubicBezTo>
                  <a:cubicBezTo>
                    <a:pt x="1451560" y="418148"/>
                    <a:pt x="1444925" y="395143"/>
                    <a:pt x="1444925" y="367513"/>
                  </a:cubicBezTo>
                  <a:cubicBezTo>
                    <a:pt x="1444925" y="346922"/>
                    <a:pt x="1449352" y="328877"/>
                    <a:pt x="1458138" y="314055"/>
                  </a:cubicBezTo>
                  <a:cubicBezTo>
                    <a:pt x="1466515" y="299837"/>
                    <a:pt x="1477167" y="286485"/>
                    <a:pt x="1489704" y="274346"/>
                  </a:cubicBezTo>
                  <a:cubicBezTo>
                    <a:pt x="1505658" y="259322"/>
                    <a:pt x="1524363" y="247382"/>
                    <a:pt x="1545344" y="238730"/>
                  </a:cubicBezTo>
                  <a:cubicBezTo>
                    <a:pt x="1566391" y="230077"/>
                    <a:pt x="1589789" y="225717"/>
                    <a:pt x="1614920" y="225717"/>
                  </a:cubicBezTo>
                  <a:close/>
                  <a:moveTo>
                    <a:pt x="1986703" y="235753"/>
                  </a:moveTo>
                  <a:lnTo>
                    <a:pt x="2113994" y="235753"/>
                  </a:lnTo>
                  <a:lnTo>
                    <a:pt x="2105751" y="291759"/>
                  </a:lnTo>
                  <a:lnTo>
                    <a:pt x="2099782" y="292494"/>
                  </a:lnTo>
                  <a:cubicBezTo>
                    <a:pt x="2088454" y="293902"/>
                    <a:pt x="2075784" y="295111"/>
                    <a:pt x="2062115" y="296251"/>
                  </a:cubicBezTo>
                  <a:cubicBezTo>
                    <a:pt x="2048435" y="297391"/>
                    <a:pt x="2035499" y="298403"/>
                    <a:pt x="2023371" y="299275"/>
                  </a:cubicBezTo>
                  <a:cubicBezTo>
                    <a:pt x="2011501" y="300348"/>
                    <a:pt x="1999506" y="301215"/>
                    <a:pt x="1987579" y="301684"/>
                  </a:cubicBezTo>
                  <a:lnTo>
                    <a:pt x="1987579" y="593722"/>
                  </a:lnTo>
                  <a:cubicBezTo>
                    <a:pt x="1987579" y="608946"/>
                    <a:pt x="1990320" y="621556"/>
                    <a:pt x="1995680" y="631348"/>
                  </a:cubicBezTo>
                  <a:cubicBezTo>
                    <a:pt x="2000239" y="639597"/>
                    <a:pt x="2011168" y="643756"/>
                    <a:pt x="2028188" y="643756"/>
                  </a:cubicBezTo>
                  <a:cubicBezTo>
                    <a:pt x="2038916" y="643756"/>
                    <a:pt x="2051986" y="643556"/>
                    <a:pt x="2067007" y="643086"/>
                  </a:cubicBezTo>
                  <a:lnTo>
                    <a:pt x="2067007" y="642947"/>
                  </a:lnTo>
                  <a:cubicBezTo>
                    <a:pt x="2082086" y="642477"/>
                    <a:pt x="2096031" y="641810"/>
                    <a:pt x="2108359" y="640937"/>
                  </a:cubicBezTo>
                  <a:lnTo>
                    <a:pt x="2116812" y="640333"/>
                  </a:lnTo>
                  <a:lnTo>
                    <a:pt x="2116812" y="685474"/>
                  </a:lnTo>
                  <a:lnTo>
                    <a:pt x="2112262" y="687623"/>
                  </a:lnTo>
                  <a:cubicBezTo>
                    <a:pt x="2105284" y="690843"/>
                    <a:pt x="2096574" y="694267"/>
                    <a:pt x="2085579" y="698023"/>
                  </a:cubicBezTo>
                  <a:cubicBezTo>
                    <a:pt x="2075118" y="701645"/>
                    <a:pt x="2063247" y="705197"/>
                    <a:pt x="2050444" y="708617"/>
                  </a:cubicBezTo>
                  <a:cubicBezTo>
                    <a:pt x="2037850" y="712038"/>
                    <a:pt x="2024980" y="714923"/>
                    <a:pt x="2012110" y="717203"/>
                  </a:cubicBezTo>
                  <a:cubicBezTo>
                    <a:pt x="1999107" y="719483"/>
                    <a:pt x="1986903" y="720691"/>
                    <a:pt x="1975708" y="720691"/>
                  </a:cubicBezTo>
                  <a:cubicBezTo>
                    <a:pt x="1965247" y="720691"/>
                    <a:pt x="1954452" y="719419"/>
                    <a:pt x="1943600" y="716803"/>
                  </a:cubicBezTo>
                  <a:cubicBezTo>
                    <a:pt x="1932205" y="714053"/>
                    <a:pt x="1921753" y="708881"/>
                    <a:pt x="1912567" y="701436"/>
                  </a:cubicBezTo>
                  <a:cubicBezTo>
                    <a:pt x="1903315" y="693924"/>
                    <a:pt x="1895604" y="683329"/>
                    <a:pt x="1889769" y="669848"/>
                  </a:cubicBezTo>
                  <a:cubicBezTo>
                    <a:pt x="1884010" y="656568"/>
                    <a:pt x="1881059" y="639330"/>
                    <a:pt x="1881059" y="618539"/>
                  </a:cubicBezTo>
                  <a:lnTo>
                    <a:pt x="1881059" y="300549"/>
                  </a:lnTo>
                  <a:lnTo>
                    <a:pt x="1829245" y="295851"/>
                  </a:lnTo>
                  <a:lnTo>
                    <a:pt x="1829245" y="258691"/>
                  </a:lnTo>
                  <a:lnTo>
                    <a:pt x="1956070" y="154930"/>
                  </a:lnTo>
                  <a:lnTo>
                    <a:pt x="1984694" y="154930"/>
                  </a:lnTo>
                  <a:lnTo>
                    <a:pt x="1986703" y="235753"/>
                  </a:lnTo>
                  <a:close/>
                  <a:moveTo>
                    <a:pt x="695676" y="225586"/>
                  </a:moveTo>
                  <a:cubicBezTo>
                    <a:pt x="717795" y="225586"/>
                    <a:pt x="740520" y="226863"/>
                    <a:pt x="763175" y="229344"/>
                  </a:cubicBezTo>
                  <a:cubicBezTo>
                    <a:pt x="785765" y="231826"/>
                    <a:pt x="806750" y="234912"/>
                    <a:pt x="825720" y="238535"/>
                  </a:cubicBezTo>
                  <a:lnTo>
                    <a:pt x="834365" y="240209"/>
                  </a:lnTo>
                  <a:lnTo>
                    <a:pt x="805538" y="333375"/>
                  </a:lnTo>
                  <a:lnTo>
                    <a:pt x="797357" y="329477"/>
                  </a:lnTo>
                  <a:cubicBezTo>
                    <a:pt x="789113" y="325588"/>
                    <a:pt x="779060" y="321365"/>
                    <a:pt x="767600" y="316939"/>
                  </a:cubicBezTo>
                  <a:cubicBezTo>
                    <a:pt x="756071" y="312512"/>
                    <a:pt x="744205" y="308624"/>
                    <a:pt x="732340" y="305405"/>
                  </a:cubicBezTo>
                  <a:cubicBezTo>
                    <a:pt x="720343" y="302185"/>
                    <a:pt x="708345" y="299367"/>
                    <a:pt x="696615" y="297154"/>
                  </a:cubicBezTo>
                  <a:cubicBezTo>
                    <a:pt x="685219" y="295007"/>
                    <a:pt x="675430" y="293936"/>
                    <a:pt x="667453" y="293936"/>
                  </a:cubicBezTo>
                  <a:cubicBezTo>
                    <a:pt x="657599" y="293936"/>
                    <a:pt x="647674" y="295606"/>
                    <a:pt x="638021" y="298894"/>
                  </a:cubicBezTo>
                  <a:cubicBezTo>
                    <a:pt x="628436" y="302180"/>
                    <a:pt x="618784" y="308019"/>
                    <a:pt x="609333" y="316269"/>
                  </a:cubicBezTo>
                  <a:cubicBezTo>
                    <a:pt x="605111" y="320091"/>
                    <a:pt x="600692" y="325658"/>
                    <a:pt x="596402" y="332631"/>
                  </a:cubicBezTo>
                  <a:cubicBezTo>
                    <a:pt x="592113" y="339606"/>
                    <a:pt x="588218" y="349467"/>
                    <a:pt x="584866" y="361876"/>
                  </a:cubicBezTo>
                  <a:cubicBezTo>
                    <a:pt x="581381" y="374619"/>
                    <a:pt x="578638" y="390856"/>
                    <a:pt x="576694" y="410106"/>
                  </a:cubicBezTo>
                  <a:cubicBezTo>
                    <a:pt x="574684" y="429556"/>
                    <a:pt x="573673" y="453503"/>
                    <a:pt x="573673" y="481338"/>
                  </a:cubicBezTo>
                  <a:cubicBezTo>
                    <a:pt x="573674" y="512860"/>
                    <a:pt x="576091" y="539488"/>
                    <a:pt x="580851" y="560347"/>
                  </a:cubicBezTo>
                  <a:cubicBezTo>
                    <a:pt x="585475" y="580602"/>
                    <a:pt x="592579" y="596902"/>
                    <a:pt x="601897" y="608707"/>
                  </a:cubicBezTo>
                  <a:cubicBezTo>
                    <a:pt x="611080" y="620309"/>
                    <a:pt x="622539" y="628630"/>
                    <a:pt x="636078" y="633459"/>
                  </a:cubicBezTo>
                  <a:cubicBezTo>
                    <a:pt x="650155" y="638557"/>
                    <a:pt x="666784" y="641105"/>
                    <a:pt x="685553" y="641105"/>
                  </a:cubicBezTo>
                  <a:cubicBezTo>
                    <a:pt x="707269" y="641105"/>
                    <a:pt x="730260" y="638420"/>
                    <a:pt x="753786" y="633190"/>
                  </a:cubicBezTo>
                  <a:cubicBezTo>
                    <a:pt x="777381" y="627958"/>
                    <a:pt x="799104" y="620915"/>
                    <a:pt x="818208" y="612196"/>
                  </a:cubicBezTo>
                  <a:lnTo>
                    <a:pt x="818413" y="611925"/>
                  </a:lnTo>
                  <a:lnTo>
                    <a:pt x="825645" y="608642"/>
                  </a:lnTo>
                  <a:lnTo>
                    <a:pt x="843475" y="649355"/>
                  </a:lnTo>
                  <a:lnTo>
                    <a:pt x="838381" y="653104"/>
                  </a:lnTo>
                  <a:cubicBezTo>
                    <a:pt x="826516" y="661824"/>
                    <a:pt x="813517" y="670346"/>
                    <a:pt x="799709" y="678461"/>
                  </a:cubicBezTo>
                  <a:cubicBezTo>
                    <a:pt x="785767" y="686711"/>
                    <a:pt x="770750" y="694019"/>
                    <a:pt x="755199" y="700189"/>
                  </a:cubicBezTo>
                  <a:cubicBezTo>
                    <a:pt x="739649" y="706427"/>
                    <a:pt x="723158" y="711393"/>
                    <a:pt x="706199" y="715082"/>
                  </a:cubicBezTo>
                  <a:cubicBezTo>
                    <a:pt x="689107" y="718771"/>
                    <a:pt x="671075" y="720654"/>
                    <a:pt x="652709" y="720654"/>
                  </a:cubicBezTo>
                  <a:cubicBezTo>
                    <a:pt x="626366" y="720654"/>
                    <a:pt x="601227" y="716357"/>
                    <a:pt x="578034" y="708041"/>
                  </a:cubicBezTo>
                  <a:cubicBezTo>
                    <a:pt x="554506" y="699589"/>
                    <a:pt x="533724" y="685707"/>
                    <a:pt x="516362" y="666927"/>
                  </a:cubicBezTo>
                  <a:cubicBezTo>
                    <a:pt x="499069" y="648281"/>
                    <a:pt x="485328" y="623598"/>
                    <a:pt x="475609" y="593685"/>
                  </a:cubicBezTo>
                  <a:cubicBezTo>
                    <a:pt x="465956" y="564106"/>
                    <a:pt x="461060" y="526006"/>
                    <a:pt x="461060" y="485896"/>
                  </a:cubicBezTo>
                  <a:cubicBezTo>
                    <a:pt x="461060" y="445786"/>
                    <a:pt x="466158" y="409362"/>
                    <a:pt x="476213" y="377502"/>
                  </a:cubicBezTo>
                  <a:cubicBezTo>
                    <a:pt x="486335" y="345444"/>
                    <a:pt x="501481" y="317744"/>
                    <a:pt x="521188" y="295275"/>
                  </a:cubicBezTo>
                  <a:cubicBezTo>
                    <a:pt x="540962" y="272671"/>
                    <a:pt x="565836" y="255234"/>
                    <a:pt x="595129" y="243362"/>
                  </a:cubicBezTo>
                  <a:cubicBezTo>
                    <a:pt x="624220" y="231558"/>
                    <a:pt x="658073" y="225586"/>
                    <a:pt x="695676" y="225586"/>
                  </a:cubicBezTo>
                  <a:close/>
                  <a:moveTo>
                    <a:pt x="2359743" y="230070"/>
                  </a:moveTo>
                  <a:cubicBezTo>
                    <a:pt x="2396744" y="223765"/>
                    <a:pt x="2434412" y="223967"/>
                    <a:pt x="2463103" y="231949"/>
                  </a:cubicBezTo>
                  <a:cubicBezTo>
                    <a:pt x="2478924" y="236375"/>
                    <a:pt x="2492460" y="243891"/>
                    <a:pt x="2503455" y="254421"/>
                  </a:cubicBezTo>
                  <a:cubicBezTo>
                    <a:pt x="2514450" y="264951"/>
                    <a:pt x="2522826" y="278965"/>
                    <a:pt x="2528386" y="296066"/>
                  </a:cubicBezTo>
                  <a:cubicBezTo>
                    <a:pt x="2533755" y="312766"/>
                    <a:pt x="2536506" y="333427"/>
                    <a:pt x="2536506" y="357439"/>
                  </a:cubicBezTo>
                  <a:lnTo>
                    <a:pt x="2536506" y="577574"/>
                  </a:lnTo>
                  <a:cubicBezTo>
                    <a:pt x="2536506" y="624589"/>
                    <a:pt x="2546558" y="648469"/>
                    <a:pt x="2566329" y="648473"/>
                  </a:cubicBezTo>
                  <a:lnTo>
                    <a:pt x="2566263" y="648137"/>
                  </a:lnTo>
                  <a:cubicBezTo>
                    <a:pt x="2577591" y="648137"/>
                    <a:pt x="2593012" y="645516"/>
                    <a:pt x="2611984" y="640351"/>
                  </a:cubicBezTo>
                  <a:lnTo>
                    <a:pt x="2621903" y="637673"/>
                  </a:lnTo>
                  <a:lnTo>
                    <a:pt x="2621903" y="681670"/>
                  </a:lnTo>
                  <a:lnTo>
                    <a:pt x="2617743" y="683884"/>
                  </a:lnTo>
                  <a:cubicBezTo>
                    <a:pt x="2603198" y="691597"/>
                    <a:pt x="2587177" y="699178"/>
                    <a:pt x="2570013" y="706422"/>
                  </a:cubicBezTo>
                  <a:cubicBezTo>
                    <a:pt x="2552051" y="714001"/>
                    <a:pt x="2532879" y="717826"/>
                    <a:pt x="2513107" y="717826"/>
                  </a:cubicBezTo>
                  <a:cubicBezTo>
                    <a:pt x="2501313" y="717826"/>
                    <a:pt x="2490918" y="715947"/>
                    <a:pt x="2482341" y="712124"/>
                  </a:cubicBezTo>
                  <a:cubicBezTo>
                    <a:pt x="2473688" y="708301"/>
                    <a:pt x="2466377" y="703066"/>
                    <a:pt x="2460752" y="696627"/>
                  </a:cubicBezTo>
                  <a:cubicBezTo>
                    <a:pt x="2455326" y="690524"/>
                    <a:pt x="2450842" y="683614"/>
                    <a:pt x="2447425" y="676238"/>
                  </a:cubicBezTo>
                  <a:cubicBezTo>
                    <a:pt x="2445606" y="672482"/>
                    <a:pt x="2443998" y="668592"/>
                    <a:pt x="2442456" y="664769"/>
                  </a:cubicBezTo>
                  <a:cubicBezTo>
                    <a:pt x="2433746" y="670469"/>
                    <a:pt x="2425369" y="676034"/>
                    <a:pt x="2417192" y="681465"/>
                  </a:cubicBezTo>
                  <a:cubicBezTo>
                    <a:pt x="2406197" y="688843"/>
                    <a:pt x="2394393" y="695492"/>
                    <a:pt x="2382189" y="701259"/>
                  </a:cubicBezTo>
                  <a:cubicBezTo>
                    <a:pt x="2369919" y="707094"/>
                    <a:pt x="2356583" y="711790"/>
                    <a:pt x="2342713" y="715277"/>
                  </a:cubicBezTo>
                  <a:cubicBezTo>
                    <a:pt x="2328701" y="718831"/>
                    <a:pt x="2312880" y="720570"/>
                    <a:pt x="2295726" y="720570"/>
                  </a:cubicBezTo>
                  <a:cubicBezTo>
                    <a:pt x="2256107" y="720570"/>
                    <a:pt x="2224265" y="709303"/>
                    <a:pt x="2201133" y="687102"/>
                  </a:cubicBezTo>
                  <a:cubicBezTo>
                    <a:pt x="2177878" y="664767"/>
                    <a:pt x="2166084" y="631029"/>
                    <a:pt x="2166084" y="586830"/>
                  </a:cubicBezTo>
                  <a:cubicBezTo>
                    <a:pt x="2166084" y="563490"/>
                    <a:pt x="2169568" y="542695"/>
                    <a:pt x="2176403" y="525056"/>
                  </a:cubicBezTo>
                  <a:cubicBezTo>
                    <a:pt x="2183371" y="506947"/>
                    <a:pt x="2194698" y="491584"/>
                    <a:pt x="2210120" y="479310"/>
                  </a:cubicBezTo>
                  <a:cubicBezTo>
                    <a:pt x="2225265" y="467237"/>
                    <a:pt x="2245046" y="458048"/>
                    <a:pt x="2268911" y="451944"/>
                  </a:cubicBezTo>
                  <a:cubicBezTo>
                    <a:pt x="2292299" y="445975"/>
                    <a:pt x="2321190" y="442559"/>
                    <a:pt x="2354774" y="441620"/>
                  </a:cubicBezTo>
                  <a:lnTo>
                    <a:pt x="2429852" y="439202"/>
                  </a:lnTo>
                  <a:lnTo>
                    <a:pt x="2429852" y="365354"/>
                  </a:lnTo>
                  <a:cubicBezTo>
                    <a:pt x="2429852" y="341882"/>
                    <a:pt x="2425292" y="324712"/>
                    <a:pt x="2416316" y="314315"/>
                  </a:cubicBezTo>
                  <a:cubicBezTo>
                    <a:pt x="2400961" y="296542"/>
                    <a:pt x="2364636" y="294191"/>
                    <a:pt x="2308529" y="308679"/>
                  </a:cubicBezTo>
                  <a:cubicBezTo>
                    <a:pt x="2283932" y="315051"/>
                    <a:pt x="2259391" y="323434"/>
                    <a:pt x="2235603" y="333561"/>
                  </a:cubicBezTo>
                  <a:lnTo>
                    <a:pt x="2228025" y="336779"/>
                  </a:lnTo>
                  <a:lnTo>
                    <a:pt x="2206293" y="278829"/>
                  </a:lnTo>
                  <a:lnTo>
                    <a:pt x="2213413" y="275946"/>
                  </a:lnTo>
                  <a:cubicBezTo>
                    <a:pt x="2227816" y="270111"/>
                    <a:pt x="2243170" y="264076"/>
                    <a:pt x="2258991" y="258040"/>
                  </a:cubicBezTo>
                  <a:cubicBezTo>
                    <a:pt x="2275146" y="251936"/>
                    <a:pt x="2291766" y="246440"/>
                    <a:pt x="2308463" y="241678"/>
                  </a:cubicBezTo>
                  <a:cubicBezTo>
                    <a:pt x="2325283" y="236916"/>
                    <a:pt x="2342513" y="233021"/>
                    <a:pt x="2359743" y="230070"/>
                  </a:cubicBezTo>
                  <a:close/>
                  <a:moveTo>
                    <a:pt x="373640" y="0"/>
                  </a:moveTo>
                  <a:lnTo>
                    <a:pt x="364725" y="66136"/>
                  </a:lnTo>
                  <a:lnTo>
                    <a:pt x="110271" y="69484"/>
                  </a:lnTo>
                  <a:lnTo>
                    <a:pt x="110271" y="300549"/>
                  </a:lnTo>
                  <a:lnTo>
                    <a:pt x="352119" y="303303"/>
                  </a:lnTo>
                  <a:lnTo>
                    <a:pt x="342934" y="363131"/>
                  </a:lnTo>
                  <a:lnTo>
                    <a:pt x="110336" y="368563"/>
                  </a:lnTo>
                  <a:lnTo>
                    <a:pt x="110336" y="642621"/>
                  </a:lnTo>
                  <a:lnTo>
                    <a:pt x="395485" y="648053"/>
                  </a:lnTo>
                  <a:lnTo>
                    <a:pt x="386505" y="712040"/>
                  </a:lnTo>
                  <a:lnTo>
                    <a:pt x="99747" y="712040"/>
                  </a:lnTo>
                  <a:cubicBezTo>
                    <a:pt x="50680" y="712040"/>
                    <a:pt x="0" y="687894"/>
                    <a:pt x="0" y="647449"/>
                  </a:cubicBezTo>
                  <a:lnTo>
                    <a:pt x="0" y="58089"/>
                  </a:lnTo>
                  <a:cubicBezTo>
                    <a:pt x="0" y="23882"/>
                    <a:pt x="41829" y="0"/>
                    <a:pt x="101756" y="0"/>
                  </a:cubicBezTo>
                  <a:lnTo>
                    <a:pt x="373640" y="0"/>
                  </a:lnTo>
                  <a:close/>
                  <a:moveTo>
                    <a:pt x="2801588" y="712040"/>
                  </a:moveTo>
                  <a:lnTo>
                    <a:pt x="2695001" y="712040"/>
                  </a:lnTo>
                  <a:lnTo>
                    <a:pt x="2695001" y="26826"/>
                  </a:lnTo>
                  <a:lnTo>
                    <a:pt x="2801588" y="0"/>
                  </a:lnTo>
                  <a:lnTo>
                    <a:pt x="2801588" y="712040"/>
                  </a:lnTo>
                  <a:close/>
                  <a:moveTo>
                    <a:pt x="1133170" y="292587"/>
                  </a:moveTo>
                  <a:cubicBezTo>
                    <a:pt x="1115950" y="292587"/>
                    <a:pt x="1100462" y="294329"/>
                    <a:pt x="1086983" y="297750"/>
                  </a:cubicBezTo>
                  <a:cubicBezTo>
                    <a:pt x="1073846" y="301103"/>
                    <a:pt x="1061243" y="307011"/>
                    <a:pt x="1049582" y="315395"/>
                  </a:cubicBezTo>
                  <a:cubicBezTo>
                    <a:pt x="1043147" y="319955"/>
                    <a:pt x="1037645" y="327130"/>
                    <a:pt x="1033361" y="336789"/>
                  </a:cubicBezTo>
                  <a:cubicBezTo>
                    <a:pt x="1028601" y="347185"/>
                    <a:pt x="1024575" y="359661"/>
                    <a:pt x="1021357" y="373679"/>
                  </a:cubicBezTo>
                  <a:cubicBezTo>
                    <a:pt x="1018073" y="387764"/>
                    <a:pt x="1015788" y="403590"/>
                    <a:pt x="1014446" y="420626"/>
                  </a:cubicBezTo>
                  <a:cubicBezTo>
                    <a:pt x="1013113" y="437863"/>
                    <a:pt x="1012438" y="455578"/>
                    <a:pt x="1012438" y="473217"/>
                  </a:cubicBezTo>
                  <a:cubicBezTo>
                    <a:pt x="1012438" y="506217"/>
                    <a:pt x="1014722" y="534724"/>
                    <a:pt x="1019349" y="557864"/>
                  </a:cubicBezTo>
                  <a:cubicBezTo>
                    <a:pt x="1023842" y="580533"/>
                    <a:pt x="1030943" y="599247"/>
                    <a:pt x="1040396" y="613600"/>
                  </a:cubicBezTo>
                  <a:cubicBezTo>
                    <a:pt x="1049648" y="627550"/>
                    <a:pt x="1061643" y="637947"/>
                    <a:pt x="1076121" y="644454"/>
                  </a:cubicBezTo>
                  <a:cubicBezTo>
                    <a:pt x="1090933" y="651094"/>
                    <a:pt x="1109172" y="654508"/>
                    <a:pt x="1130419" y="654508"/>
                  </a:cubicBezTo>
                  <a:cubicBezTo>
                    <a:pt x="1148049" y="654508"/>
                    <a:pt x="1163403" y="652832"/>
                    <a:pt x="1176140" y="649412"/>
                  </a:cubicBezTo>
                  <a:cubicBezTo>
                    <a:pt x="1188534" y="646125"/>
                    <a:pt x="1201280" y="639756"/>
                    <a:pt x="1213884" y="630501"/>
                  </a:cubicBezTo>
                  <a:cubicBezTo>
                    <a:pt x="1227820" y="620172"/>
                    <a:pt x="1237472" y="601322"/>
                    <a:pt x="1242432" y="574496"/>
                  </a:cubicBezTo>
                  <a:cubicBezTo>
                    <a:pt x="1247658" y="546190"/>
                    <a:pt x="1250342" y="512318"/>
                    <a:pt x="1250342" y="473953"/>
                  </a:cubicBezTo>
                  <a:lnTo>
                    <a:pt x="1250399" y="473953"/>
                  </a:lnTo>
                  <a:cubicBezTo>
                    <a:pt x="1250399" y="410301"/>
                    <a:pt x="1240814" y="363351"/>
                    <a:pt x="1221785" y="334509"/>
                  </a:cubicBezTo>
                  <a:cubicBezTo>
                    <a:pt x="1203213" y="306274"/>
                    <a:pt x="1174255" y="292587"/>
                    <a:pt x="1133170" y="292587"/>
                  </a:cubicBezTo>
                  <a:close/>
                  <a:moveTo>
                    <a:pt x="2429852" y="491254"/>
                  </a:moveTo>
                  <a:cubicBezTo>
                    <a:pt x="2385683" y="491522"/>
                    <a:pt x="2351623" y="494602"/>
                    <a:pt x="2328568" y="500369"/>
                  </a:cubicBezTo>
                  <a:cubicBezTo>
                    <a:pt x="2297744" y="508081"/>
                    <a:pt x="2288682" y="514051"/>
                    <a:pt x="2286007" y="516936"/>
                  </a:cubicBezTo>
                  <a:cubicBezTo>
                    <a:pt x="2281647" y="521698"/>
                    <a:pt x="2278296" y="528884"/>
                    <a:pt x="2276145" y="538274"/>
                  </a:cubicBezTo>
                  <a:cubicBezTo>
                    <a:pt x="2273870" y="548400"/>
                    <a:pt x="2272661" y="560470"/>
                    <a:pt x="2272661" y="574217"/>
                  </a:cubicBezTo>
                  <a:cubicBezTo>
                    <a:pt x="2272661" y="598159"/>
                    <a:pt x="2276611" y="616541"/>
                    <a:pt x="2284522" y="628882"/>
                  </a:cubicBezTo>
                  <a:cubicBezTo>
                    <a:pt x="2291833" y="640285"/>
                    <a:pt x="2304103" y="645784"/>
                    <a:pt x="2321999" y="645784"/>
                  </a:cubicBezTo>
                  <a:cubicBezTo>
                    <a:pt x="2343179" y="645784"/>
                    <a:pt x="2362884" y="643439"/>
                    <a:pt x="2380514" y="638677"/>
                  </a:cubicBezTo>
                  <a:cubicBezTo>
                    <a:pt x="2396935" y="634251"/>
                    <a:pt x="2414441" y="627072"/>
                    <a:pt x="2432470" y="617413"/>
                  </a:cubicBezTo>
                  <a:lnTo>
                    <a:pt x="2432394" y="617413"/>
                  </a:lnTo>
                  <a:cubicBezTo>
                    <a:pt x="2432127" y="608627"/>
                    <a:pt x="2431470" y="590520"/>
                    <a:pt x="2431194" y="583611"/>
                  </a:cubicBezTo>
                  <a:cubicBezTo>
                    <a:pt x="2430328" y="561611"/>
                    <a:pt x="2429852" y="530558"/>
                    <a:pt x="2429852" y="491254"/>
                  </a:cubicBezTo>
                  <a:close/>
                </a:path>
              </a:pathLst>
            </a:custGeom>
            <a:solidFill>
              <a:srgbClr val="56A6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94" name="Google Shape;94;p8"/>
            <p:cNvSpPr/>
            <p:nvPr/>
          </p:nvSpPr>
          <p:spPr>
            <a:xfrm>
              <a:off x="10824123" y="6167362"/>
              <a:ext cx="456453" cy="186477"/>
            </a:xfrm>
            <a:custGeom>
              <a:avLst/>
              <a:gdLst/>
              <a:ahLst/>
              <a:cxnLst/>
              <a:rect l="l" t="t" r="r" b="b"/>
              <a:pathLst>
                <a:path w="2306263" h="942186" extrusionOk="0">
                  <a:moveTo>
                    <a:pt x="2109320" y="219075"/>
                  </a:moveTo>
                  <a:cubicBezTo>
                    <a:pt x="2134594" y="219075"/>
                    <a:pt x="2159268" y="223237"/>
                    <a:pt x="2182723" y="231354"/>
                  </a:cubicBezTo>
                  <a:cubicBezTo>
                    <a:pt x="2206521" y="239603"/>
                    <a:pt x="2227911" y="253077"/>
                    <a:pt x="2246207" y="271388"/>
                  </a:cubicBezTo>
                  <a:cubicBezTo>
                    <a:pt x="2264446" y="289631"/>
                    <a:pt x="2279182" y="313716"/>
                    <a:pt x="2290043" y="342826"/>
                  </a:cubicBezTo>
                  <a:lnTo>
                    <a:pt x="2290043" y="342956"/>
                  </a:lnTo>
                  <a:cubicBezTo>
                    <a:pt x="2300828" y="371931"/>
                    <a:pt x="2306264" y="408692"/>
                    <a:pt x="2306264" y="448130"/>
                  </a:cubicBezTo>
                  <a:cubicBezTo>
                    <a:pt x="2306264" y="487567"/>
                    <a:pt x="2300904" y="523315"/>
                    <a:pt x="2290453" y="554301"/>
                  </a:cubicBezTo>
                  <a:cubicBezTo>
                    <a:pt x="2279924" y="585624"/>
                    <a:pt x="2264370" y="612527"/>
                    <a:pt x="2244189" y="634259"/>
                  </a:cubicBezTo>
                  <a:cubicBezTo>
                    <a:pt x="2224018" y="656056"/>
                    <a:pt x="2199210" y="672953"/>
                    <a:pt x="2170453" y="684488"/>
                  </a:cubicBezTo>
                  <a:cubicBezTo>
                    <a:pt x="2141904" y="695958"/>
                    <a:pt x="2109263" y="701798"/>
                    <a:pt x="2073538" y="701799"/>
                  </a:cubicBezTo>
                  <a:cubicBezTo>
                    <a:pt x="2056508" y="701799"/>
                    <a:pt x="2039478" y="700055"/>
                    <a:pt x="2022848" y="696701"/>
                  </a:cubicBezTo>
                  <a:cubicBezTo>
                    <a:pt x="2011453" y="694421"/>
                    <a:pt x="2000525" y="691934"/>
                    <a:pt x="1990139" y="689251"/>
                  </a:cubicBezTo>
                  <a:cubicBezTo>
                    <a:pt x="1990273" y="693410"/>
                    <a:pt x="1990339" y="697909"/>
                    <a:pt x="1990339" y="702738"/>
                  </a:cubicBezTo>
                  <a:cubicBezTo>
                    <a:pt x="1990339" y="708439"/>
                    <a:pt x="1990473" y="714409"/>
                    <a:pt x="1990673" y="720580"/>
                  </a:cubicBezTo>
                  <a:cubicBezTo>
                    <a:pt x="1990882" y="727018"/>
                    <a:pt x="1991015" y="732852"/>
                    <a:pt x="1991015" y="738150"/>
                  </a:cubicBezTo>
                  <a:lnTo>
                    <a:pt x="1991015" y="916762"/>
                  </a:lnTo>
                  <a:lnTo>
                    <a:pt x="1883762" y="942186"/>
                  </a:lnTo>
                  <a:lnTo>
                    <a:pt x="1883762" y="244097"/>
                  </a:lnTo>
                  <a:lnTo>
                    <a:pt x="1978412" y="220219"/>
                  </a:lnTo>
                  <a:lnTo>
                    <a:pt x="1986589" y="259993"/>
                  </a:lnTo>
                  <a:cubicBezTo>
                    <a:pt x="1991948" y="256439"/>
                    <a:pt x="1997450" y="253011"/>
                    <a:pt x="2002952" y="249725"/>
                  </a:cubicBezTo>
                  <a:cubicBezTo>
                    <a:pt x="2012805" y="243890"/>
                    <a:pt x="2023257" y="238656"/>
                    <a:pt x="2034052" y="234163"/>
                  </a:cubicBezTo>
                  <a:cubicBezTo>
                    <a:pt x="2044980" y="229603"/>
                    <a:pt x="2056641" y="225983"/>
                    <a:pt x="2068835" y="223233"/>
                  </a:cubicBezTo>
                  <a:cubicBezTo>
                    <a:pt x="2081238" y="220483"/>
                    <a:pt x="2094842" y="219075"/>
                    <a:pt x="2109320" y="219075"/>
                  </a:cubicBezTo>
                  <a:close/>
                  <a:moveTo>
                    <a:pt x="1797937" y="693195"/>
                  </a:moveTo>
                  <a:lnTo>
                    <a:pt x="1707104" y="693195"/>
                  </a:lnTo>
                  <a:lnTo>
                    <a:pt x="1695376" y="646184"/>
                  </a:lnTo>
                  <a:cubicBezTo>
                    <a:pt x="1688142" y="650207"/>
                    <a:pt x="1680231" y="654561"/>
                    <a:pt x="1671654" y="659188"/>
                  </a:cubicBezTo>
                  <a:cubicBezTo>
                    <a:pt x="1658108" y="666499"/>
                    <a:pt x="1643363" y="673410"/>
                    <a:pt x="1627809" y="679782"/>
                  </a:cubicBezTo>
                  <a:cubicBezTo>
                    <a:pt x="1612130" y="686221"/>
                    <a:pt x="1595634" y="691726"/>
                    <a:pt x="1578880" y="696153"/>
                  </a:cubicBezTo>
                  <a:cubicBezTo>
                    <a:pt x="1561583" y="700713"/>
                    <a:pt x="1543954" y="702990"/>
                    <a:pt x="1526324" y="702990"/>
                  </a:cubicBezTo>
                  <a:cubicBezTo>
                    <a:pt x="1506286" y="702990"/>
                    <a:pt x="1487505" y="700108"/>
                    <a:pt x="1470551" y="694339"/>
                  </a:cubicBezTo>
                  <a:cubicBezTo>
                    <a:pt x="1453188" y="688437"/>
                    <a:pt x="1438109" y="679378"/>
                    <a:pt x="1425639" y="667373"/>
                  </a:cubicBezTo>
                  <a:cubicBezTo>
                    <a:pt x="1413169" y="655368"/>
                    <a:pt x="1403316" y="640480"/>
                    <a:pt x="1396348" y="622976"/>
                  </a:cubicBezTo>
                  <a:cubicBezTo>
                    <a:pt x="1389447" y="605671"/>
                    <a:pt x="1385887" y="585072"/>
                    <a:pt x="1385887" y="561798"/>
                  </a:cubicBezTo>
                  <a:lnTo>
                    <a:pt x="1385887" y="228851"/>
                  </a:lnTo>
                  <a:lnTo>
                    <a:pt x="1493140" y="228851"/>
                  </a:lnTo>
                  <a:lnTo>
                    <a:pt x="1493140" y="548190"/>
                  </a:lnTo>
                  <a:cubicBezTo>
                    <a:pt x="1493140" y="558048"/>
                    <a:pt x="1494016" y="567844"/>
                    <a:pt x="1495625" y="577434"/>
                  </a:cubicBezTo>
                  <a:cubicBezTo>
                    <a:pt x="1497100" y="586219"/>
                    <a:pt x="1500184" y="594063"/>
                    <a:pt x="1504801" y="600903"/>
                  </a:cubicBezTo>
                  <a:cubicBezTo>
                    <a:pt x="1509294" y="607543"/>
                    <a:pt x="1515862" y="613117"/>
                    <a:pt x="1524306" y="617544"/>
                  </a:cubicBezTo>
                  <a:cubicBezTo>
                    <a:pt x="1538452" y="624922"/>
                    <a:pt x="1563725" y="626728"/>
                    <a:pt x="1592826" y="620558"/>
                  </a:cubicBezTo>
                  <a:cubicBezTo>
                    <a:pt x="1604753" y="618076"/>
                    <a:pt x="1617014" y="614855"/>
                    <a:pt x="1629284" y="611033"/>
                  </a:cubicBezTo>
                  <a:cubicBezTo>
                    <a:pt x="1641478" y="607209"/>
                    <a:pt x="1653349" y="602779"/>
                    <a:pt x="1664610" y="597750"/>
                  </a:cubicBezTo>
                  <a:cubicBezTo>
                    <a:pt x="1673987" y="593591"/>
                    <a:pt x="1682706" y="589369"/>
                    <a:pt x="1690683" y="585210"/>
                  </a:cubicBezTo>
                  <a:lnTo>
                    <a:pt x="1690683" y="228786"/>
                  </a:lnTo>
                  <a:lnTo>
                    <a:pt x="1797937" y="228786"/>
                  </a:lnTo>
                  <a:lnTo>
                    <a:pt x="1797937" y="693195"/>
                  </a:lnTo>
                  <a:close/>
                  <a:moveTo>
                    <a:pt x="331479" y="0"/>
                  </a:moveTo>
                  <a:cubicBezTo>
                    <a:pt x="344815" y="0"/>
                    <a:pt x="360236" y="536"/>
                    <a:pt x="377257" y="1609"/>
                  </a:cubicBezTo>
                  <a:cubicBezTo>
                    <a:pt x="394087" y="2749"/>
                    <a:pt x="410707" y="4163"/>
                    <a:pt x="427071" y="5907"/>
                  </a:cubicBezTo>
                  <a:cubicBezTo>
                    <a:pt x="443425" y="7650"/>
                    <a:pt x="458903" y="9658"/>
                    <a:pt x="473582" y="11804"/>
                  </a:cubicBezTo>
                  <a:cubicBezTo>
                    <a:pt x="488261" y="14017"/>
                    <a:pt x="500331" y="15967"/>
                    <a:pt x="509983" y="17711"/>
                  </a:cubicBezTo>
                  <a:lnTo>
                    <a:pt x="520769" y="19655"/>
                  </a:lnTo>
                  <a:lnTo>
                    <a:pt x="491354" y="116904"/>
                  </a:lnTo>
                  <a:lnTo>
                    <a:pt x="481959" y="114021"/>
                  </a:lnTo>
                  <a:cubicBezTo>
                    <a:pt x="470964" y="110600"/>
                    <a:pt x="456895" y="107112"/>
                    <a:pt x="440208" y="103491"/>
                  </a:cubicBezTo>
                  <a:cubicBezTo>
                    <a:pt x="423244" y="99870"/>
                    <a:pt x="405348" y="96586"/>
                    <a:pt x="386843" y="93836"/>
                  </a:cubicBezTo>
                  <a:cubicBezTo>
                    <a:pt x="368147" y="91019"/>
                    <a:pt x="349442" y="88675"/>
                    <a:pt x="330736" y="86730"/>
                  </a:cubicBezTo>
                  <a:cubicBezTo>
                    <a:pt x="312374" y="84785"/>
                    <a:pt x="295753" y="83837"/>
                    <a:pt x="281408" y="83837"/>
                  </a:cubicBezTo>
                  <a:cubicBezTo>
                    <a:pt x="257809" y="83837"/>
                    <a:pt x="235354" y="85783"/>
                    <a:pt x="214573" y="89539"/>
                  </a:cubicBezTo>
                  <a:cubicBezTo>
                    <a:pt x="194868" y="93160"/>
                    <a:pt x="176296" y="101884"/>
                    <a:pt x="159466" y="115500"/>
                  </a:cubicBezTo>
                  <a:cubicBezTo>
                    <a:pt x="150889" y="122208"/>
                    <a:pt x="143921" y="133208"/>
                    <a:pt x="138486" y="148298"/>
                  </a:cubicBezTo>
                  <a:cubicBezTo>
                    <a:pt x="132660" y="164528"/>
                    <a:pt x="127967" y="183442"/>
                    <a:pt x="124616" y="204434"/>
                  </a:cubicBezTo>
                  <a:cubicBezTo>
                    <a:pt x="121199" y="225629"/>
                    <a:pt x="118857" y="248707"/>
                    <a:pt x="117582" y="272988"/>
                  </a:cubicBezTo>
                  <a:cubicBezTo>
                    <a:pt x="116306" y="297334"/>
                    <a:pt x="115640" y="321681"/>
                    <a:pt x="115640" y="345291"/>
                  </a:cubicBezTo>
                  <a:cubicBezTo>
                    <a:pt x="115640" y="388351"/>
                    <a:pt x="118648" y="428193"/>
                    <a:pt x="124616" y="463674"/>
                  </a:cubicBezTo>
                  <a:cubicBezTo>
                    <a:pt x="130451" y="498686"/>
                    <a:pt x="139971" y="529069"/>
                    <a:pt x="152907" y="554087"/>
                  </a:cubicBezTo>
                  <a:cubicBezTo>
                    <a:pt x="165511" y="578434"/>
                    <a:pt x="181998" y="597555"/>
                    <a:pt x="201969" y="610902"/>
                  </a:cubicBezTo>
                  <a:cubicBezTo>
                    <a:pt x="221674" y="624048"/>
                    <a:pt x="246415" y="630687"/>
                    <a:pt x="275506" y="630687"/>
                  </a:cubicBezTo>
                  <a:cubicBezTo>
                    <a:pt x="290051" y="630687"/>
                    <a:pt x="305596" y="630151"/>
                    <a:pt x="321684" y="629078"/>
                  </a:cubicBezTo>
                  <a:cubicBezTo>
                    <a:pt x="338038" y="628072"/>
                    <a:pt x="354001" y="626664"/>
                    <a:pt x="369680" y="624920"/>
                  </a:cubicBezTo>
                  <a:cubicBezTo>
                    <a:pt x="385367" y="623244"/>
                    <a:pt x="400189" y="621300"/>
                    <a:pt x="414125" y="619153"/>
                  </a:cubicBezTo>
                  <a:cubicBezTo>
                    <a:pt x="424587" y="617543"/>
                    <a:pt x="433839" y="615926"/>
                    <a:pt x="441950" y="614316"/>
                  </a:cubicBezTo>
                  <a:lnTo>
                    <a:pt x="441950" y="416319"/>
                  </a:lnTo>
                  <a:lnTo>
                    <a:pt x="291736" y="408403"/>
                  </a:lnTo>
                  <a:lnTo>
                    <a:pt x="302788" y="355085"/>
                  </a:lnTo>
                  <a:lnTo>
                    <a:pt x="549269" y="355085"/>
                  </a:lnTo>
                  <a:lnTo>
                    <a:pt x="549269" y="642891"/>
                  </a:lnTo>
                  <a:lnTo>
                    <a:pt x="543634" y="645504"/>
                  </a:lnTo>
                  <a:cubicBezTo>
                    <a:pt x="529488" y="652144"/>
                    <a:pt x="511792" y="658921"/>
                    <a:pt x="491145" y="665495"/>
                  </a:cubicBezTo>
                  <a:cubicBezTo>
                    <a:pt x="470564" y="672067"/>
                    <a:pt x="447975" y="678172"/>
                    <a:pt x="424044" y="683604"/>
                  </a:cubicBezTo>
                  <a:cubicBezTo>
                    <a:pt x="400255" y="689038"/>
                    <a:pt x="374982" y="693529"/>
                    <a:pt x="349108" y="697083"/>
                  </a:cubicBezTo>
                  <a:cubicBezTo>
                    <a:pt x="323168" y="700638"/>
                    <a:pt x="297828" y="702385"/>
                    <a:pt x="273697" y="702385"/>
                  </a:cubicBezTo>
                  <a:cubicBezTo>
                    <a:pt x="224302" y="702385"/>
                    <a:pt x="181732" y="693597"/>
                    <a:pt x="147139" y="676294"/>
                  </a:cubicBezTo>
                  <a:cubicBezTo>
                    <a:pt x="112422" y="658921"/>
                    <a:pt x="83731" y="633970"/>
                    <a:pt x="61875" y="602177"/>
                  </a:cubicBezTo>
                  <a:cubicBezTo>
                    <a:pt x="40228" y="570720"/>
                    <a:pt x="24274" y="532756"/>
                    <a:pt x="14555" y="489226"/>
                  </a:cubicBezTo>
                  <a:cubicBezTo>
                    <a:pt x="4902" y="446300"/>
                    <a:pt x="0" y="398141"/>
                    <a:pt x="0" y="345356"/>
                  </a:cubicBezTo>
                  <a:cubicBezTo>
                    <a:pt x="0" y="292570"/>
                    <a:pt x="6844" y="244409"/>
                    <a:pt x="20314" y="202221"/>
                  </a:cubicBezTo>
                  <a:cubicBezTo>
                    <a:pt x="33860" y="159631"/>
                    <a:pt x="54698" y="122876"/>
                    <a:pt x="82180" y="92896"/>
                  </a:cubicBezTo>
                  <a:cubicBezTo>
                    <a:pt x="109728" y="62848"/>
                    <a:pt x="144797" y="39577"/>
                    <a:pt x="186291" y="23747"/>
                  </a:cubicBezTo>
                  <a:cubicBezTo>
                    <a:pt x="227576" y="7986"/>
                    <a:pt x="276372" y="0"/>
                    <a:pt x="331479" y="0"/>
                  </a:cubicBezTo>
                  <a:close/>
                  <a:moveTo>
                    <a:pt x="1107668" y="219075"/>
                  </a:moveTo>
                  <a:cubicBezTo>
                    <a:pt x="1143727" y="219075"/>
                    <a:pt x="1176168" y="224441"/>
                    <a:pt x="1204060" y="234971"/>
                  </a:cubicBezTo>
                  <a:cubicBezTo>
                    <a:pt x="1232208" y="245703"/>
                    <a:pt x="1256216" y="261599"/>
                    <a:pt x="1275387" y="282392"/>
                  </a:cubicBezTo>
                  <a:lnTo>
                    <a:pt x="1275387" y="282327"/>
                  </a:lnTo>
                  <a:cubicBezTo>
                    <a:pt x="1294493" y="303051"/>
                    <a:pt x="1308962" y="328673"/>
                    <a:pt x="1318481" y="358517"/>
                  </a:cubicBezTo>
                  <a:cubicBezTo>
                    <a:pt x="1327800" y="387963"/>
                    <a:pt x="1332560" y="422842"/>
                    <a:pt x="1332560" y="459665"/>
                  </a:cubicBezTo>
                  <a:cubicBezTo>
                    <a:pt x="1332560" y="496488"/>
                    <a:pt x="1327867" y="530093"/>
                    <a:pt x="1318481" y="559538"/>
                  </a:cubicBezTo>
                  <a:cubicBezTo>
                    <a:pt x="1308962" y="589384"/>
                    <a:pt x="1294483" y="615207"/>
                    <a:pt x="1275454" y="636268"/>
                  </a:cubicBezTo>
                  <a:cubicBezTo>
                    <a:pt x="1256282" y="657462"/>
                    <a:pt x="1232351" y="673829"/>
                    <a:pt x="1204193" y="684963"/>
                  </a:cubicBezTo>
                  <a:cubicBezTo>
                    <a:pt x="1176311" y="696030"/>
                    <a:pt x="1143793" y="701594"/>
                    <a:pt x="1107668" y="701594"/>
                  </a:cubicBezTo>
                  <a:cubicBezTo>
                    <a:pt x="1035407" y="701594"/>
                    <a:pt x="979168" y="680806"/>
                    <a:pt x="940358" y="639691"/>
                  </a:cubicBezTo>
                  <a:cubicBezTo>
                    <a:pt x="901672" y="598777"/>
                    <a:pt x="882100" y="538675"/>
                    <a:pt x="882100" y="461004"/>
                  </a:cubicBezTo>
                  <a:cubicBezTo>
                    <a:pt x="882100" y="424584"/>
                    <a:pt x="886793" y="391112"/>
                    <a:pt x="896179" y="361466"/>
                  </a:cubicBezTo>
                  <a:cubicBezTo>
                    <a:pt x="905632" y="331419"/>
                    <a:pt x="920120" y="305597"/>
                    <a:pt x="939215" y="284671"/>
                  </a:cubicBezTo>
                  <a:cubicBezTo>
                    <a:pt x="958387" y="263746"/>
                    <a:pt x="982319" y="247376"/>
                    <a:pt x="1010400" y="236041"/>
                  </a:cubicBezTo>
                  <a:cubicBezTo>
                    <a:pt x="1038349" y="224773"/>
                    <a:pt x="1071600" y="219075"/>
                    <a:pt x="1107668" y="219075"/>
                  </a:cubicBezTo>
                  <a:close/>
                  <a:moveTo>
                    <a:pt x="874627" y="319348"/>
                  </a:moveTo>
                  <a:lnTo>
                    <a:pt x="831791" y="315655"/>
                  </a:lnTo>
                  <a:cubicBezTo>
                    <a:pt x="811210" y="313912"/>
                    <a:pt x="790896" y="312638"/>
                    <a:pt x="778502" y="316260"/>
                  </a:cubicBezTo>
                  <a:cubicBezTo>
                    <a:pt x="773676" y="317735"/>
                    <a:pt x="768916" y="320021"/>
                    <a:pt x="764357" y="323106"/>
                  </a:cubicBezTo>
                  <a:cubicBezTo>
                    <a:pt x="759464" y="326460"/>
                    <a:pt x="754571" y="330487"/>
                    <a:pt x="749678" y="335114"/>
                  </a:cubicBezTo>
                  <a:cubicBezTo>
                    <a:pt x="745261" y="339407"/>
                    <a:pt x="740225" y="344167"/>
                    <a:pt x="734523" y="349532"/>
                  </a:cubicBezTo>
                  <a:lnTo>
                    <a:pt x="734523" y="693213"/>
                  </a:lnTo>
                  <a:lnTo>
                    <a:pt x="627280" y="693213"/>
                  </a:lnTo>
                  <a:lnTo>
                    <a:pt x="627280" y="228870"/>
                  </a:lnTo>
                  <a:lnTo>
                    <a:pt x="718645" y="228870"/>
                  </a:lnTo>
                  <a:lnTo>
                    <a:pt x="728831" y="286150"/>
                  </a:lnTo>
                  <a:cubicBezTo>
                    <a:pt x="729431" y="285345"/>
                    <a:pt x="730107" y="284537"/>
                    <a:pt x="730706" y="283732"/>
                  </a:cubicBezTo>
                  <a:cubicBezTo>
                    <a:pt x="736065" y="276823"/>
                    <a:pt x="741501" y="270250"/>
                    <a:pt x="747070" y="264012"/>
                  </a:cubicBezTo>
                  <a:cubicBezTo>
                    <a:pt x="752762" y="257641"/>
                    <a:pt x="758864" y="251671"/>
                    <a:pt x="765233" y="246171"/>
                  </a:cubicBezTo>
                  <a:cubicBezTo>
                    <a:pt x="772001" y="240337"/>
                    <a:pt x="779378" y="235713"/>
                    <a:pt x="787155" y="232293"/>
                  </a:cubicBezTo>
                  <a:cubicBezTo>
                    <a:pt x="799692" y="226726"/>
                    <a:pt x="814037" y="223029"/>
                    <a:pt x="829716" y="221419"/>
                  </a:cubicBezTo>
                  <a:cubicBezTo>
                    <a:pt x="844737" y="219877"/>
                    <a:pt x="861491" y="219075"/>
                    <a:pt x="879454" y="219075"/>
                  </a:cubicBezTo>
                  <a:lnTo>
                    <a:pt x="890915" y="219075"/>
                  </a:lnTo>
                  <a:lnTo>
                    <a:pt x="874627" y="319348"/>
                  </a:lnTo>
                  <a:close/>
                  <a:moveTo>
                    <a:pt x="1108877" y="288094"/>
                  </a:moveTo>
                  <a:cubicBezTo>
                    <a:pt x="1092456" y="288094"/>
                    <a:pt x="1077644" y="289701"/>
                    <a:pt x="1064841" y="292987"/>
                  </a:cubicBezTo>
                  <a:cubicBezTo>
                    <a:pt x="1052437" y="296139"/>
                    <a:pt x="1040500" y="301778"/>
                    <a:pt x="1029439" y="309693"/>
                  </a:cubicBezTo>
                  <a:cubicBezTo>
                    <a:pt x="1023537" y="313852"/>
                    <a:pt x="1018511" y="320558"/>
                    <a:pt x="1014494" y="329477"/>
                  </a:cubicBezTo>
                  <a:cubicBezTo>
                    <a:pt x="1010067" y="339471"/>
                    <a:pt x="1006174" y="351345"/>
                    <a:pt x="1003090" y="364759"/>
                  </a:cubicBezTo>
                  <a:cubicBezTo>
                    <a:pt x="1000005" y="378373"/>
                    <a:pt x="997806" y="393530"/>
                    <a:pt x="996531" y="409826"/>
                  </a:cubicBezTo>
                  <a:cubicBezTo>
                    <a:pt x="995255" y="426393"/>
                    <a:pt x="994589" y="443437"/>
                    <a:pt x="994589" y="460474"/>
                  </a:cubicBezTo>
                  <a:cubicBezTo>
                    <a:pt x="994589" y="492263"/>
                    <a:pt x="996788" y="519628"/>
                    <a:pt x="1001214" y="541828"/>
                  </a:cubicBezTo>
                  <a:cubicBezTo>
                    <a:pt x="1005441" y="563425"/>
                    <a:pt x="1012209" y="581269"/>
                    <a:pt x="1021195" y="594885"/>
                  </a:cubicBezTo>
                  <a:cubicBezTo>
                    <a:pt x="1030039" y="608165"/>
                    <a:pt x="1040967" y="617689"/>
                    <a:pt x="1054779" y="623860"/>
                  </a:cubicBezTo>
                  <a:cubicBezTo>
                    <a:pt x="1068791" y="630165"/>
                    <a:pt x="1086154" y="633385"/>
                    <a:pt x="1106326" y="633385"/>
                  </a:cubicBezTo>
                  <a:cubicBezTo>
                    <a:pt x="1123222" y="633385"/>
                    <a:pt x="1137901" y="631702"/>
                    <a:pt x="1149962" y="628482"/>
                  </a:cubicBezTo>
                  <a:cubicBezTo>
                    <a:pt x="1161690" y="625331"/>
                    <a:pt x="1173770" y="619298"/>
                    <a:pt x="1185697" y="610512"/>
                  </a:cubicBezTo>
                  <a:cubicBezTo>
                    <a:pt x="1198700" y="600786"/>
                    <a:pt x="1207753" y="583076"/>
                    <a:pt x="1212446" y="557724"/>
                  </a:cubicBezTo>
                  <a:cubicBezTo>
                    <a:pt x="1217539" y="530493"/>
                    <a:pt x="1220081" y="497960"/>
                    <a:pt x="1220081" y="461004"/>
                  </a:cubicBezTo>
                  <a:lnTo>
                    <a:pt x="1219947" y="461069"/>
                  </a:lnTo>
                  <a:cubicBezTo>
                    <a:pt x="1219947" y="400036"/>
                    <a:pt x="1210761" y="355098"/>
                    <a:pt x="1192656" y="327599"/>
                  </a:cubicBezTo>
                  <a:cubicBezTo>
                    <a:pt x="1175169" y="301040"/>
                    <a:pt x="1147754" y="288094"/>
                    <a:pt x="1108877" y="288094"/>
                  </a:cubicBezTo>
                  <a:close/>
                  <a:moveTo>
                    <a:pt x="2127093" y="306205"/>
                  </a:moveTo>
                  <a:cubicBezTo>
                    <a:pt x="2098802" y="294936"/>
                    <a:pt x="2061724" y="296208"/>
                    <a:pt x="2031158" y="303116"/>
                  </a:cubicBezTo>
                  <a:cubicBezTo>
                    <a:pt x="2017622" y="306202"/>
                    <a:pt x="2004152" y="310363"/>
                    <a:pt x="1991015" y="315459"/>
                  </a:cubicBezTo>
                  <a:lnTo>
                    <a:pt x="1991015" y="628222"/>
                  </a:lnTo>
                  <a:cubicBezTo>
                    <a:pt x="2001734" y="629764"/>
                    <a:pt x="2012129" y="630904"/>
                    <a:pt x="2022048" y="631775"/>
                  </a:cubicBezTo>
                  <a:cubicBezTo>
                    <a:pt x="2034518" y="632849"/>
                    <a:pt x="2048131" y="633385"/>
                    <a:pt x="2062467" y="633385"/>
                  </a:cubicBezTo>
                  <a:cubicBezTo>
                    <a:pt x="2082581" y="633385"/>
                    <a:pt x="2101286" y="631706"/>
                    <a:pt x="2118106" y="628352"/>
                  </a:cubicBezTo>
                  <a:cubicBezTo>
                    <a:pt x="2133994" y="625200"/>
                    <a:pt x="2146188" y="620235"/>
                    <a:pt x="2154441" y="613461"/>
                  </a:cubicBezTo>
                  <a:cubicBezTo>
                    <a:pt x="2157992" y="610173"/>
                    <a:pt x="2162286" y="604274"/>
                    <a:pt x="2166712" y="596159"/>
                  </a:cubicBezTo>
                  <a:cubicBezTo>
                    <a:pt x="2171328" y="587641"/>
                    <a:pt x="2175755" y="576570"/>
                    <a:pt x="2179905" y="563156"/>
                  </a:cubicBezTo>
                  <a:cubicBezTo>
                    <a:pt x="2184065" y="549609"/>
                    <a:pt x="2187416" y="533513"/>
                    <a:pt x="2189967" y="515271"/>
                  </a:cubicBezTo>
                  <a:cubicBezTo>
                    <a:pt x="2192518" y="496894"/>
                    <a:pt x="2193784" y="476032"/>
                    <a:pt x="2193784" y="453228"/>
                  </a:cubicBezTo>
                  <a:cubicBezTo>
                    <a:pt x="2193784" y="424789"/>
                    <a:pt x="2190900" y="400304"/>
                    <a:pt x="2185341" y="380451"/>
                  </a:cubicBezTo>
                  <a:cubicBezTo>
                    <a:pt x="2179905" y="361001"/>
                    <a:pt x="2172062" y="344907"/>
                    <a:pt x="2162143" y="332565"/>
                  </a:cubicBezTo>
                  <a:cubicBezTo>
                    <a:pt x="2152424" y="320492"/>
                    <a:pt x="2140629" y="311637"/>
                    <a:pt x="2127093" y="306205"/>
                  </a:cubicBezTo>
                  <a:close/>
                  <a:moveTo>
                    <a:pt x="291727" y="408478"/>
                  </a:moveTo>
                  <a:lnTo>
                    <a:pt x="291660" y="408403"/>
                  </a:lnTo>
                  <a:lnTo>
                    <a:pt x="291736" y="408403"/>
                  </a:lnTo>
                  <a:lnTo>
                    <a:pt x="291727" y="40847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
        <p:nvSpPr>
          <p:cNvPr id="95" name="Google Shape;95;p8"/>
          <p:cNvSpPr txBox="1"/>
          <p:nvPr/>
        </p:nvSpPr>
        <p:spPr>
          <a:xfrm>
            <a:off x="9540498" y="6116519"/>
            <a:ext cx="770329" cy="246221"/>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fr-FR" sz="1000">
                <a:solidFill>
                  <a:schemeClr val="dk1"/>
                </a:solidFill>
                <a:latin typeface="Instrument Sans"/>
                <a:ea typeface="Instrument Sans"/>
                <a:cs typeface="Instrument Sans"/>
                <a:sym typeface="Instrument Sans"/>
              </a:rPr>
              <a:t>Membre d’</a:t>
            </a:r>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1-Section title">
  <p:cSld name="B1-Section title">
    <p:spTree>
      <p:nvGrpSpPr>
        <p:cNvPr id="1" name="Shape 96"/>
        <p:cNvGrpSpPr/>
        <p:nvPr/>
      </p:nvGrpSpPr>
      <p:grpSpPr>
        <a:xfrm>
          <a:off x="0" y="0"/>
          <a:ext cx="0" cy="0"/>
          <a:chOff x="0" y="0"/>
          <a:chExt cx="0" cy="0"/>
        </a:xfrm>
      </p:grpSpPr>
      <p:sp>
        <p:nvSpPr>
          <p:cNvPr id="97" name="Google Shape;97;p9"/>
          <p:cNvSpPr>
            <a:spLocks noGrp="1"/>
          </p:cNvSpPr>
          <p:nvPr>
            <p:ph type="pic" idx="2"/>
          </p:nvPr>
        </p:nvSpPr>
        <p:spPr>
          <a:xfrm>
            <a:off x="7032104" y="692150"/>
            <a:ext cx="4248671" cy="5473700"/>
          </a:xfrm>
          <a:prstGeom prst="roundRect">
            <a:avLst>
              <a:gd name="adj" fmla="val 4323"/>
            </a:avLst>
          </a:prstGeom>
          <a:noFill/>
          <a:ln>
            <a:noFill/>
          </a:ln>
        </p:spPr>
      </p:sp>
      <p:sp>
        <p:nvSpPr>
          <p:cNvPr id="98" name="Google Shape;98;p9"/>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6C6C7D"/>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9"/>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6C6C7D"/>
                </a:solidFill>
                <a:latin typeface="Instrument Sans"/>
                <a:ea typeface="Instrument Sans"/>
                <a:cs typeface="Instrument Sans"/>
                <a:sym typeface="Instrument Sans"/>
              </a:defRPr>
            </a:lvl1pPr>
            <a:lvl2pPr marL="0" lvl="1" indent="0" algn="ctr">
              <a:spcBef>
                <a:spcPts val="0"/>
              </a:spcBef>
              <a:buNone/>
              <a:defRPr sz="1000">
                <a:solidFill>
                  <a:srgbClr val="6C6C7D"/>
                </a:solidFill>
                <a:latin typeface="Instrument Sans"/>
                <a:ea typeface="Instrument Sans"/>
                <a:cs typeface="Instrument Sans"/>
                <a:sym typeface="Instrument Sans"/>
              </a:defRPr>
            </a:lvl2pPr>
            <a:lvl3pPr marL="0" lvl="2" indent="0" algn="ctr">
              <a:spcBef>
                <a:spcPts val="0"/>
              </a:spcBef>
              <a:buNone/>
              <a:defRPr sz="1000">
                <a:solidFill>
                  <a:srgbClr val="6C6C7D"/>
                </a:solidFill>
                <a:latin typeface="Instrument Sans"/>
                <a:ea typeface="Instrument Sans"/>
                <a:cs typeface="Instrument Sans"/>
                <a:sym typeface="Instrument Sans"/>
              </a:defRPr>
            </a:lvl3pPr>
            <a:lvl4pPr marL="0" lvl="3" indent="0" algn="ctr">
              <a:spcBef>
                <a:spcPts val="0"/>
              </a:spcBef>
              <a:buNone/>
              <a:defRPr sz="1000">
                <a:solidFill>
                  <a:srgbClr val="6C6C7D"/>
                </a:solidFill>
                <a:latin typeface="Instrument Sans"/>
                <a:ea typeface="Instrument Sans"/>
                <a:cs typeface="Instrument Sans"/>
                <a:sym typeface="Instrument Sans"/>
              </a:defRPr>
            </a:lvl4pPr>
            <a:lvl5pPr marL="0" lvl="4" indent="0" algn="ctr">
              <a:spcBef>
                <a:spcPts val="0"/>
              </a:spcBef>
              <a:buNone/>
              <a:defRPr sz="1000">
                <a:solidFill>
                  <a:srgbClr val="6C6C7D"/>
                </a:solidFill>
                <a:latin typeface="Instrument Sans"/>
                <a:ea typeface="Instrument Sans"/>
                <a:cs typeface="Instrument Sans"/>
                <a:sym typeface="Instrument Sans"/>
              </a:defRPr>
            </a:lvl5pPr>
            <a:lvl6pPr marL="0" lvl="5" indent="0" algn="ctr">
              <a:spcBef>
                <a:spcPts val="0"/>
              </a:spcBef>
              <a:buNone/>
              <a:defRPr sz="1000">
                <a:solidFill>
                  <a:srgbClr val="6C6C7D"/>
                </a:solidFill>
                <a:latin typeface="Instrument Sans"/>
                <a:ea typeface="Instrument Sans"/>
                <a:cs typeface="Instrument Sans"/>
                <a:sym typeface="Instrument Sans"/>
              </a:defRPr>
            </a:lvl6pPr>
            <a:lvl7pPr marL="0" lvl="6" indent="0" algn="ctr">
              <a:spcBef>
                <a:spcPts val="0"/>
              </a:spcBef>
              <a:buNone/>
              <a:defRPr sz="1000">
                <a:solidFill>
                  <a:srgbClr val="6C6C7D"/>
                </a:solidFill>
                <a:latin typeface="Instrument Sans"/>
                <a:ea typeface="Instrument Sans"/>
                <a:cs typeface="Instrument Sans"/>
                <a:sym typeface="Instrument Sans"/>
              </a:defRPr>
            </a:lvl7pPr>
            <a:lvl8pPr marL="0" lvl="7" indent="0" algn="ctr">
              <a:spcBef>
                <a:spcPts val="0"/>
              </a:spcBef>
              <a:buNone/>
              <a:defRPr sz="1000">
                <a:solidFill>
                  <a:srgbClr val="6C6C7D"/>
                </a:solidFill>
                <a:latin typeface="Instrument Sans"/>
                <a:ea typeface="Instrument Sans"/>
                <a:cs typeface="Instrument Sans"/>
                <a:sym typeface="Instrument Sans"/>
              </a:defRPr>
            </a:lvl8pPr>
            <a:lvl9pPr marL="0" lvl="8" indent="0" algn="ctr">
              <a:spcBef>
                <a:spcPts val="0"/>
              </a:spcBef>
              <a:buNone/>
              <a:defRPr sz="1000">
                <a:solidFill>
                  <a:srgbClr val="6C6C7D"/>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100" name="Google Shape;100;p9"/>
          <p:cNvSpPr txBox="1">
            <a:spLocks noGrp="1"/>
          </p:cNvSpPr>
          <p:nvPr>
            <p:ph type="subTitle" idx="1"/>
          </p:nvPr>
        </p:nvSpPr>
        <p:spPr>
          <a:xfrm>
            <a:off x="957600" y="3534589"/>
            <a:ext cx="4625895" cy="1509567"/>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Clr>
                <a:schemeClr val="dk1"/>
              </a:buClr>
              <a:buSzPts val="1400"/>
              <a:buNone/>
              <a:defRPr sz="1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p9"/>
          <p:cNvSpPr txBox="1">
            <a:spLocks noGrp="1"/>
          </p:cNvSpPr>
          <p:nvPr>
            <p:ph type="ctrTitle"/>
          </p:nvPr>
        </p:nvSpPr>
        <p:spPr>
          <a:xfrm>
            <a:off x="957600" y="2325254"/>
            <a:ext cx="4625895" cy="1166971"/>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9"/>
          <p:cNvSpPr txBox="1">
            <a:spLocks noGrp="1"/>
          </p:cNvSpPr>
          <p:nvPr>
            <p:ph type="body" idx="3"/>
          </p:nvPr>
        </p:nvSpPr>
        <p:spPr>
          <a:xfrm>
            <a:off x="957601" y="455756"/>
            <a:ext cx="4114800"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2-Section title-alt">
  <p:cSld name="B2-Section title-alt">
    <p:spTree>
      <p:nvGrpSpPr>
        <p:cNvPr id="1" name="Shape 103"/>
        <p:cNvGrpSpPr/>
        <p:nvPr/>
      </p:nvGrpSpPr>
      <p:grpSpPr>
        <a:xfrm>
          <a:off x="0" y="0"/>
          <a:ext cx="0" cy="0"/>
          <a:chOff x="0" y="0"/>
          <a:chExt cx="0" cy="0"/>
        </a:xfrm>
      </p:grpSpPr>
      <p:sp>
        <p:nvSpPr>
          <p:cNvPr id="104" name="Google Shape;104;p10"/>
          <p:cNvSpPr>
            <a:spLocks noGrp="1"/>
          </p:cNvSpPr>
          <p:nvPr>
            <p:ph type="pic" idx="2"/>
          </p:nvPr>
        </p:nvSpPr>
        <p:spPr>
          <a:xfrm>
            <a:off x="6098400" y="0"/>
            <a:ext cx="6097200" cy="6857998"/>
          </a:xfrm>
          <a:prstGeom prst="rect">
            <a:avLst/>
          </a:prstGeom>
          <a:noFill/>
          <a:ln>
            <a:noFill/>
          </a:ln>
        </p:spPr>
      </p:sp>
      <p:sp>
        <p:nvSpPr>
          <p:cNvPr id="105" name="Google Shape;105;p10"/>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0"/>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6C6C7D"/>
                </a:solidFill>
                <a:latin typeface="Instrument Sans"/>
                <a:ea typeface="Instrument Sans"/>
                <a:cs typeface="Instrument Sans"/>
                <a:sym typeface="Instrument Sans"/>
              </a:defRPr>
            </a:lvl1pPr>
            <a:lvl2pPr marL="0" lvl="1" indent="0" algn="ctr">
              <a:spcBef>
                <a:spcPts val="0"/>
              </a:spcBef>
              <a:buNone/>
              <a:defRPr sz="1000">
                <a:solidFill>
                  <a:srgbClr val="6C6C7D"/>
                </a:solidFill>
                <a:latin typeface="Instrument Sans"/>
                <a:ea typeface="Instrument Sans"/>
                <a:cs typeface="Instrument Sans"/>
                <a:sym typeface="Instrument Sans"/>
              </a:defRPr>
            </a:lvl2pPr>
            <a:lvl3pPr marL="0" lvl="2" indent="0" algn="ctr">
              <a:spcBef>
                <a:spcPts val="0"/>
              </a:spcBef>
              <a:buNone/>
              <a:defRPr sz="1000">
                <a:solidFill>
                  <a:srgbClr val="6C6C7D"/>
                </a:solidFill>
                <a:latin typeface="Instrument Sans"/>
                <a:ea typeface="Instrument Sans"/>
                <a:cs typeface="Instrument Sans"/>
                <a:sym typeface="Instrument Sans"/>
              </a:defRPr>
            </a:lvl3pPr>
            <a:lvl4pPr marL="0" lvl="3" indent="0" algn="ctr">
              <a:spcBef>
                <a:spcPts val="0"/>
              </a:spcBef>
              <a:buNone/>
              <a:defRPr sz="1000">
                <a:solidFill>
                  <a:srgbClr val="6C6C7D"/>
                </a:solidFill>
                <a:latin typeface="Instrument Sans"/>
                <a:ea typeface="Instrument Sans"/>
                <a:cs typeface="Instrument Sans"/>
                <a:sym typeface="Instrument Sans"/>
              </a:defRPr>
            </a:lvl4pPr>
            <a:lvl5pPr marL="0" lvl="4" indent="0" algn="ctr">
              <a:spcBef>
                <a:spcPts val="0"/>
              </a:spcBef>
              <a:buNone/>
              <a:defRPr sz="1000">
                <a:solidFill>
                  <a:srgbClr val="6C6C7D"/>
                </a:solidFill>
                <a:latin typeface="Instrument Sans"/>
                <a:ea typeface="Instrument Sans"/>
                <a:cs typeface="Instrument Sans"/>
                <a:sym typeface="Instrument Sans"/>
              </a:defRPr>
            </a:lvl5pPr>
            <a:lvl6pPr marL="0" lvl="5" indent="0" algn="ctr">
              <a:spcBef>
                <a:spcPts val="0"/>
              </a:spcBef>
              <a:buNone/>
              <a:defRPr sz="1000">
                <a:solidFill>
                  <a:srgbClr val="6C6C7D"/>
                </a:solidFill>
                <a:latin typeface="Instrument Sans"/>
                <a:ea typeface="Instrument Sans"/>
                <a:cs typeface="Instrument Sans"/>
                <a:sym typeface="Instrument Sans"/>
              </a:defRPr>
            </a:lvl6pPr>
            <a:lvl7pPr marL="0" lvl="6" indent="0" algn="ctr">
              <a:spcBef>
                <a:spcPts val="0"/>
              </a:spcBef>
              <a:buNone/>
              <a:defRPr sz="1000">
                <a:solidFill>
                  <a:srgbClr val="6C6C7D"/>
                </a:solidFill>
                <a:latin typeface="Instrument Sans"/>
                <a:ea typeface="Instrument Sans"/>
                <a:cs typeface="Instrument Sans"/>
                <a:sym typeface="Instrument Sans"/>
              </a:defRPr>
            </a:lvl7pPr>
            <a:lvl8pPr marL="0" lvl="7" indent="0" algn="ctr">
              <a:spcBef>
                <a:spcPts val="0"/>
              </a:spcBef>
              <a:buNone/>
              <a:defRPr sz="1000">
                <a:solidFill>
                  <a:srgbClr val="6C6C7D"/>
                </a:solidFill>
                <a:latin typeface="Instrument Sans"/>
                <a:ea typeface="Instrument Sans"/>
                <a:cs typeface="Instrument Sans"/>
                <a:sym typeface="Instrument Sans"/>
              </a:defRPr>
            </a:lvl8pPr>
            <a:lvl9pPr marL="0" lvl="8" indent="0" algn="ctr">
              <a:spcBef>
                <a:spcPts val="0"/>
              </a:spcBef>
              <a:buNone/>
              <a:defRPr sz="1000">
                <a:solidFill>
                  <a:srgbClr val="6C6C7D"/>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107" name="Google Shape;107;p10"/>
          <p:cNvSpPr txBox="1">
            <a:spLocks noGrp="1"/>
          </p:cNvSpPr>
          <p:nvPr>
            <p:ph type="subTitle" idx="1"/>
          </p:nvPr>
        </p:nvSpPr>
        <p:spPr>
          <a:xfrm>
            <a:off x="957600" y="3534589"/>
            <a:ext cx="4625895" cy="1509567"/>
          </a:xfrm>
          <a:prstGeom prst="rect">
            <a:avLst/>
          </a:prstGeom>
          <a:noFill/>
          <a:ln>
            <a:noFill/>
          </a:ln>
        </p:spPr>
        <p:txBody>
          <a:bodyPr spcFirstLastPara="1" wrap="square" lIns="0" tIns="45700" rIns="91425" bIns="45700" anchor="t" anchorCtr="0">
            <a:normAutofit/>
          </a:bodyPr>
          <a:lstStyle>
            <a:lvl1pPr lvl="0" algn="l">
              <a:lnSpc>
                <a:spcPct val="100000"/>
              </a:lnSpc>
              <a:spcBef>
                <a:spcPts val="1000"/>
              </a:spcBef>
              <a:spcAft>
                <a:spcPts val="0"/>
              </a:spcAft>
              <a:buClr>
                <a:schemeClr val="dk1"/>
              </a:buClr>
              <a:buSzPts val="1400"/>
              <a:buNone/>
              <a:defRPr sz="1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8" name="Google Shape;108;p10"/>
          <p:cNvSpPr txBox="1">
            <a:spLocks noGrp="1"/>
          </p:cNvSpPr>
          <p:nvPr>
            <p:ph type="ctrTitle"/>
          </p:nvPr>
        </p:nvSpPr>
        <p:spPr>
          <a:xfrm>
            <a:off x="957600" y="2325254"/>
            <a:ext cx="4625895" cy="1166971"/>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0"/>
          <p:cNvSpPr txBox="1">
            <a:spLocks noGrp="1"/>
          </p:cNvSpPr>
          <p:nvPr>
            <p:ph type="body" idx="3"/>
          </p:nvPr>
        </p:nvSpPr>
        <p:spPr>
          <a:xfrm>
            <a:off x="957601" y="455756"/>
            <a:ext cx="4114800"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1-Full-blank" type="blank">
  <p:cSld name="BLANK">
    <p:spTree>
      <p:nvGrpSpPr>
        <p:cNvPr id="1" name="Shape 110"/>
        <p:cNvGrpSpPr/>
        <p:nvPr/>
      </p:nvGrpSpPr>
      <p:grpSpPr>
        <a:xfrm>
          <a:off x="0" y="0"/>
          <a:ext cx="0" cy="0"/>
          <a:chOff x="0" y="0"/>
          <a:chExt cx="0" cy="0"/>
        </a:xfrm>
      </p:grpSpPr>
      <p:sp>
        <p:nvSpPr>
          <p:cNvPr id="111" name="Google Shape;111;p11"/>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11"/>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2-Full-image">
  <p:cSld name="C2-Full-image">
    <p:spTree>
      <p:nvGrpSpPr>
        <p:cNvPr id="1" name="Shape 113"/>
        <p:cNvGrpSpPr/>
        <p:nvPr/>
      </p:nvGrpSpPr>
      <p:grpSpPr>
        <a:xfrm>
          <a:off x="0" y="0"/>
          <a:ext cx="0" cy="0"/>
          <a:chOff x="0" y="0"/>
          <a:chExt cx="0" cy="0"/>
        </a:xfrm>
      </p:grpSpPr>
      <p:sp>
        <p:nvSpPr>
          <p:cNvPr id="114" name="Google Shape;114;p12"/>
          <p:cNvSpPr>
            <a:spLocks noGrp="1"/>
          </p:cNvSpPr>
          <p:nvPr>
            <p:ph type="pic" idx="2"/>
          </p:nvPr>
        </p:nvSpPr>
        <p:spPr>
          <a:xfrm>
            <a:off x="0" y="0"/>
            <a:ext cx="12191999" cy="6858000"/>
          </a:xfrm>
          <a:prstGeom prst="rect">
            <a:avLst/>
          </a:prstGeom>
          <a:noFill/>
          <a:ln>
            <a:noFill/>
          </a:ln>
        </p:spPr>
      </p:sp>
      <p:sp>
        <p:nvSpPr>
          <p:cNvPr id="115" name="Google Shape;115;p12"/>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2"/>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2-Full-Quote">
  <p:cSld name="C2-Full-Quote">
    <p:spTree>
      <p:nvGrpSpPr>
        <p:cNvPr id="1" name="Shape 117"/>
        <p:cNvGrpSpPr/>
        <p:nvPr/>
      </p:nvGrpSpPr>
      <p:grpSpPr>
        <a:xfrm>
          <a:off x="0" y="0"/>
          <a:ext cx="0" cy="0"/>
          <a:chOff x="0" y="0"/>
          <a:chExt cx="0" cy="0"/>
        </a:xfrm>
      </p:grpSpPr>
      <p:sp>
        <p:nvSpPr>
          <p:cNvPr id="118" name="Google Shape;118;p13"/>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3"/>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120" name="Google Shape;120;p13"/>
          <p:cNvSpPr txBox="1">
            <a:spLocks noGrp="1"/>
          </p:cNvSpPr>
          <p:nvPr>
            <p:ph type="body" idx="1"/>
          </p:nvPr>
        </p:nvSpPr>
        <p:spPr>
          <a:xfrm>
            <a:off x="2967100" y="1825625"/>
            <a:ext cx="6257800" cy="2035423"/>
          </a:xfrm>
          <a:prstGeom prst="rect">
            <a:avLst/>
          </a:prstGeom>
          <a:noFill/>
          <a:ln>
            <a:noFill/>
          </a:ln>
        </p:spPr>
        <p:txBody>
          <a:bodyPr spcFirstLastPara="1" wrap="square" lIns="0" tIns="45700" rIns="91425" bIns="45700" anchor="b" anchorCtr="0">
            <a:normAutofit/>
          </a:bodyPr>
          <a:lstStyle>
            <a:lvl1pPr marL="457200" lvl="0" indent="-228600" algn="ctr">
              <a:lnSpc>
                <a:spcPct val="90000"/>
              </a:lnSpc>
              <a:spcBef>
                <a:spcPts val="1000"/>
              </a:spcBef>
              <a:spcAft>
                <a:spcPts val="0"/>
              </a:spcAft>
              <a:buClr>
                <a:schemeClr val="dk1"/>
              </a:buClr>
              <a:buSzPts val="2800"/>
              <a:buNone/>
              <a:defRPr sz="2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13"/>
          <p:cNvSpPr txBox="1">
            <a:spLocks noGrp="1"/>
          </p:cNvSpPr>
          <p:nvPr>
            <p:ph type="body" idx="2"/>
          </p:nvPr>
        </p:nvSpPr>
        <p:spPr>
          <a:xfrm>
            <a:off x="5591944" y="5045093"/>
            <a:ext cx="1944216" cy="288032"/>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400"/>
              <a:buNone/>
              <a:defRPr sz="14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13"/>
          <p:cNvSpPr>
            <a:spLocks noGrp="1"/>
          </p:cNvSpPr>
          <p:nvPr>
            <p:ph type="pic" idx="3"/>
          </p:nvPr>
        </p:nvSpPr>
        <p:spPr>
          <a:xfrm>
            <a:off x="5015879" y="5071794"/>
            <a:ext cx="432000" cy="432000"/>
          </a:xfrm>
          <a:prstGeom prst="roundRect">
            <a:avLst>
              <a:gd name="adj" fmla="val 16667"/>
            </a:avLst>
          </a:prstGeom>
          <a:noFill/>
          <a:ln>
            <a:noFill/>
          </a:ln>
        </p:spPr>
      </p:sp>
      <p:sp>
        <p:nvSpPr>
          <p:cNvPr id="123" name="Google Shape;123;p13"/>
          <p:cNvSpPr txBox="1">
            <a:spLocks noGrp="1"/>
          </p:cNvSpPr>
          <p:nvPr>
            <p:ph type="body" idx="4"/>
          </p:nvPr>
        </p:nvSpPr>
        <p:spPr>
          <a:xfrm>
            <a:off x="5591943" y="5306293"/>
            <a:ext cx="1944217" cy="2089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2"/>
              </a:buClr>
              <a:buSzPts val="1100"/>
              <a:buNone/>
              <a:defRPr sz="1100" b="0">
                <a:solidFill>
                  <a:schemeClr val="dk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24" name="Google Shape;124;p13"/>
          <p:cNvGrpSpPr/>
          <p:nvPr/>
        </p:nvGrpSpPr>
        <p:grpSpPr>
          <a:xfrm>
            <a:off x="5810250" y="1239125"/>
            <a:ext cx="571500" cy="571500"/>
            <a:chOff x="1663514" y="1686709"/>
            <a:chExt cx="571500" cy="571500"/>
          </a:xfrm>
        </p:grpSpPr>
        <p:sp>
          <p:nvSpPr>
            <p:cNvPr id="125" name="Google Shape;125;p13"/>
            <p:cNvSpPr/>
            <p:nvPr/>
          </p:nvSpPr>
          <p:spPr>
            <a:xfrm>
              <a:off x="1663514" y="1686709"/>
              <a:ext cx="571500" cy="571500"/>
            </a:xfrm>
            <a:custGeom>
              <a:avLst/>
              <a:gdLst/>
              <a:ahLst/>
              <a:cxnLst/>
              <a:rect l="l" t="t" r="r" b="b"/>
              <a:pathLst>
                <a:path w="571500" h="571500" extrusionOk="0">
                  <a:moveTo>
                    <a:pt x="0" y="114300"/>
                  </a:moveTo>
                  <a:cubicBezTo>
                    <a:pt x="0" y="51174"/>
                    <a:pt x="51174" y="0"/>
                    <a:pt x="114300" y="0"/>
                  </a:cubicBezTo>
                  <a:lnTo>
                    <a:pt x="457200" y="0"/>
                  </a:lnTo>
                  <a:cubicBezTo>
                    <a:pt x="520326" y="0"/>
                    <a:pt x="571500" y="51174"/>
                    <a:pt x="571500" y="114300"/>
                  </a:cubicBezTo>
                  <a:lnTo>
                    <a:pt x="571500" y="457200"/>
                  </a:lnTo>
                  <a:cubicBezTo>
                    <a:pt x="571500" y="520326"/>
                    <a:pt x="520326" y="571500"/>
                    <a:pt x="457200" y="571500"/>
                  </a:cubicBezTo>
                  <a:lnTo>
                    <a:pt x="114300" y="571500"/>
                  </a:lnTo>
                  <a:cubicBezTo>
                    <a:pt x="51174" y="571500"/>
                    <a:pt x="0" y="520326"/>
                    <a:pt x="0" y="457200"/>
                  </a:cubicBezTo>
                  <a:lnTo>
                    <a:pt x="0" y="114300"/>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sp>
          <p:nvSpPr>
            <p:cNvPr id="126" name="Google Shape;126;p13"/>
            <p:cNvSpPr/>
            <p:nvPr/>
          </p:nvSpPr>
          <p:spPr>
            <a:xfrm>
              <a:off x="1749138" y="1780245"/>
              <a:ext cx="399938" cy="424053"/>
            </a:xfrm>
            <a:custGeom>
              <a:avLst/>
              <a:gdLst/>
              <a:ahLst/>
              <a:cxnLst/>
              <a:rect l="l" t="t" r="r" b="b"/>
              <a:pathLst>
                <a:path w="399938" h="424053" extrusionOk="0">
                  <a:moveTo>
                    <a:pt x="140308" y="424053"/>
                  </a:moveTo>
                  <a:cubicBezTo>
                    <a:pt x="138879" y="424053"/>
                    <a:pt x="137546" y="423768"/>
                    <a:pt x="136212" y="423101"/>
                  </a:cubicBezTo>
                  <a:cubicBezTo>
                    <a:pt x="132402" y="421291"/>
                    <a:pt x="130212" y="417195"/>
                    <a:pt x="130878" y="413004"/>
                  </a:cubicBezTo>
                  <a:lnTo>
                    <a:pt x="159834" y="230791"/>
                  </a:lnTo>
                  <a:lnTo>
                    <a:pt x="9530" y="230791"/>
                  </a:lnTo>
                  <a:cubicBezTo>
                    <a:pt x="6387" y="230791"/>
                    <a:pt x="3529" y="229267"/>
                    <a:pt x="1719" y="226695"/>
                  </a:cubicBezTo>
                  <a:cubicBezTo>
                    <a:pt x="-90" y="224124"/>
                    <a:pt x="-471" y="220885"/>
                    <a:pt x="576" y="217932"/>
                  </a:cubicBezTo>
                  <a:lnTo>
                    <a:pt x="77253" y="6287"/>
                  </a:lnTo>
                  <a:cubicBezTo>
                    <a:pt x="78586" y="2477"/>
                    <a:pt x="82206" y="0"/>
                    <a:pt x="86206" y="0"/>
                  </a:cubicBezTo>
                  <a:lnTo>
                    <a:pt x="229748" y="0"/>
                  </a:lnTo>
                  <a:cubicBezTo>
                    <a:pt x="232605" y="0"/>
                    <a:pt x="235272" y="1238"/>
                    <a:pt x="237082" y="3429"/>
                  </a:cubicBezTo>
                  <a:cubicBezTo>
                    <a:pt x="238892" y="5620"/>
                    <a:pt x="239654" y="8478"/>
                    <a:pt x="239082" y="11335"/>
                  </a:cubicBezTo>
                  <a:lnTo>
                    <a:pt x="217270" y="124683"/>
                  </a:lnTo>
                  <a:lnTo>
                    <a:pt x="390435" y="124683"/>
                  </a:lnTo>
                  <a:cubicBezTo>
                    <a:pt x="394149" y="124683"/>
                    <a:pt x="397578" y="126873"/>
                    <a:pt x="399102" y="130302"/>
                  </a:cubicBezTo>
                  <a:cubicBezTo>
                    <a:pt x="400626" y="133731"/>
                    <a:pt x="400055" y="137732"/>
                    <a:pt x="397483" y="140494"/>
                  </a:cubicBezTo>
                  <a:lnTo>
                    <a:pt x="147166" y="420720"/>
                  </a:lnTo>
                  <a:cubicBezTo>
                    <a:pt x="145356" y="422815"/>
                    <a:pt x="142689" y="423863"/>
                    <a:pt x="140022" y="423863"/>
                  </a:cubicBezTo>
                  <a:lnTo>
                    <a:pt x="140308" y="424053"/>
                  </a:lnTo>
                  <a:close/>
                  <a:moveTo>
                    <a:pt x="23246" y="211741"/>
                  </a:moveTo>
                  <a:lnTo>
                    <a:pt x="171074" y="211741"/>
                  </a:lnTo>
                  <a:cubicBezTo>
                    <a:pt x="173836" y="211741"/>
                    <a:pt x="176503" y="212979"/>
                    <a:pt x="178313" y="215075"/>
                  </a:cubicBezTo>
                  <a:cubicBezTo>
                    <a:pt x="180123" y="217170"/>
                    <a:pt x="180885" y="220028"/>
                    <a:pt x="180504" y="222790"/>
                  </a:cubicBezTo>
                  <a:lnTo>
                    <a:pt x="154881" y="383953"/>
                  </a:lnTo>
                  <a:lnTo>
                    <a:pt x="369384" y="143828"/>
                  </a:lnTo>
                  <a:lnTo>
                    <a:pt x="205935" y="143828"/>
                  </a:lnTo>
                  <a:cubicBezTo>
                    <a:pt x="203078" y="143828"/>
                    <a:pt x="200411" y="142590"/>
                    <a:pt x="198601" y="140399"/>
                  </a:cubicBezTo>
                  <a:cubicBezTo>
                    <a:pt x="196791" y="138208"/>
                    <a:pt x="196029" y="135351"/>
                    <a:pt x="196601" y="132493"/>
                  </a:cubicBezTo>
                  <a:lnTo>
                    <a:pt x="218413" y="19146"/>
                  </a:lnTo>
                  <a:lnTo>
                    <a:pt x="93064" y="19146"/>
                  </a:lnTo>
                  <a:lnTo>
                    <a:pt x="23246" y="211741"/>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Instrument Sans"/>
                <a:ea typeface="Instrument Sans"/>
                <a:cs typeface="Instrument Sans"/>
                <a:sym typeface="Instrument Sans"/>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4-Full-Sommaire">
  <p:cSld name="C4-Full-Sommaire">
    <p:spTree>
      <p:nvGrpSpPr>
        <p:cNvPr id="1" name="Shape 127"/>
        <p:cNvGrpSpPr/>
        <p:nvPr/>
      </p:nvGrpSpPr>
      <p:grpSpPr>
        <a:xfrm>
          <a:off x="0" y="0"/>
          <a:ext cx="0" cy="0"/>
          <a:chOff x="0" y="0"/>
          <a:chExt cx="0" cy="0"/>
        </a:xfrm>
      </p:grpSpPr>
      <p:sp>
        <p:nvSpPr>
          <p:cNvPr id="128" name="Google Shape;128;p14"/>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4"/>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130" name="Google Shape;130;p14"/>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14"/>
          <p:cNvSpPr txBox="1">
            <a:spLocks noGrp="1"/>
          </p:cNvSpPr>
          <p:nvPr>
            <p:ph type="body" idx="1"/>
          </p:nvPr>
        </p:nvSpPr>
        <p:spPr>
          <a:xfrm>
            <a:off x="1318987" y="300324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14"/>
          <p:cNvSpPr txBox="1">
            <a:spLocks noGrp="1"/>
          </p:cNvSpPr>
          <p:nvPr>
            <p:ph type="body" idx="2"/>
          </p:nvPr>
        </p:nvSpPr>
        <p:spPr>
          <a:xfrm>
            <a:off x="1318987" y="367405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14"/>
          <p:cNvSpPr txBox="1">
            <a:spLocks noGrp="1"/>
          </p:cNvSpPr>
          <p:nvPr>
            <p:ph type="body" idx="3"/>
          </p:nvPr>
        </p:nvSpPr>
        <p:spPr>
          <a:xfrm>
            <a:off x="1318987" y="434486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14"/>
          <p:cNvSpPr txBox="1">
            <a:spLocks noGrp="1"/>
          </p:cNvSpPr>
          <p:nvPr>
            <p:ph type="body" idx="4"/>
          </p:nvPr>
        </p:nvSpPr>
        <p:spPr>
          <a:xfrm>
            <a:off x="1318987" y="501567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14"/>
          <p:cNvSpPr txBox="1">
            <a:spLocks noGrp="1"/>
          </p:cNvSpPr>
          <p:nvPr>
            <p:ph type="body" idx="5"/>
          </p:nvPr>
        </p:nvSpPr>
        <p:spPr>
          <a:xfrm>
            <a:off x="1318987" y="568648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4"/>
          <p:cNvSpPr txBox="1">
            <a:spLocks noGrp="1"/>
          </p:cNvSpPr>
          <p:nvPr>
            <p:ph type="body" idx="6"/>
          </p:nvPr>
        </p:nvSpPr>
        <p:spPr>
          <a:xfrm>
            <a:off x="911224" y="3003245"/>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14"/>
          <p:cNvSpPr txBox="1">
            <a:spLocks noGrp="1"/>
          </p:cNvSpPr>
          <p:nvPr>
            <p:ph type="body" idx="7"/>
          </p:nvPr>
        </p:nvSpPr>
        <p:spPr>
          <a:xfrm>
            <a:off x="911224" y="3674054"/>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14"/>
          <p:cNvSpPr txBox="1">
            <a:spLocks noGrp="1"/>
          </p:cNvSpPr>
          <p:nvPr>
            <p:ph type="body" idx="8"/>
          </p:nvPr>
        </p:nvSpPr>
        <p:spPr>
          <a:xfrm>
            <a:off x="911224" y="4344864"/>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14"/>
          <p:cNvSpPr txBox="1">
            <a:spLocks noGrp="1"/>
          </p:cNvSpPr>
          <p:nvPr>
            <p:ph type="body" idx="9"/>
          </p:nvPr>
        </p:nvSpPr>
        <p:spPr>
          <a:xfrm>
            <a:off x="911224" y="5012337"/>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14"/>
          <p:cNvSpPr txBox="1">
            <a:spLocks noGrp="1"/>
          </p:cNvSpPr>
          <p:nvPr>
            <p:ph type="body" idx="13"/>
          </p:nvPr>
        </p:nvSpPr>
        <p:spPr>
          <a:xfrm>
            <a:off x="911224" y="5683669"/>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1" name="Google Shape;141;p14"/>
          <p:cNvSpPr txBox="1">
            <a:spLocks noGrp="1"/>
          </p:cNvSpPr>
          <p:nvPr>
            <p:ph type="body" idx="14"/>
          </p:nvPr>
        </p:nvSpPr>
        <p:spPr>
          <a:xfrm>
            <a:off x="6496105" y="300324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14"/>
          <p:cNvSpPr txBox="1">
            <a:spLocks noGrp="1"/>
          </p:cNvSpPr>
          <p:nvPr>
            <p:ph type="body" idx="15"/>
          </p:nvPr>
        </p:nvSpPr>
        <p:spPr>
          <a:xfrm>
            <a:off x="6496105" y="367405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14"/>
          <p:cNvSpPr txBox="1">
            <a:spLocks noGrp="1"/>
          </p:cNvSpPr>
          <p:nvPr>
            <p:ph type="body" idx="16"/>
          </p:nvPr>
        </p:nvSpPr>
        <p:spPr>
          <a:xfrm>
            <a:off x="6496105" y="434486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4"/>
          <p:cNvSpPr txBox="1">
            <a:spLocks noGrp="1"/>
          </p:cNvSpPr>
          <p:nvPr>
            <p:ph type="body" idx="17"/>
          </p:nvPr>
        </p:nvSpPr>
        <p:spPr>
          <a:xfrm>
            <a:off x="6496105" y="501567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14"/>
          <p:cNvSpPr txBox="1">
            <a:spLocks noGrp="1"/>
          </p:cNvSpPr>
          <p:nvPr>
            <p:ph type="body" idx="18"/>
          </p:nvPr>
        </p:nvSpPr>
        <p:spPr>
          <a:xfrm>
            <a:off x="6496105" y="5686485"/>
            <a:ext cx="4344965" cy="451247"/>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14"/>
          <p:cNvSpPr txBox="1">
            <a:spLocks noGrp="1"/>
          </p:cNvSpPr>
          <p:nvPr>
            <p:ph type="body" idx="19"/>
          </p:nvPr>
        </p:nvSpPr>
        <p:spPr>
          <a:xfrm>
            <a:off x="6088342" y="3003245"/>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14"/>
          <p:cNvSpPr txBox="1">
            <a:spLocks noGrp="1"/>
          </p:cNvSpPr>
          <p:nvPr>
            <p:ph type="body" idx="20"/>
          </p:nvPr>
        </p:nvSpPr>
        <p:spPr>
          <a:xfrm>
            <a:off x="6088342" y="3674054"/>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14"/>
          <p:cNvSpPr txBox="1">
            <a:spLocks noGrp="1"/>
          </p:cNvSpPr>
          <p:nvPr>
            <p:ph type="body" idx="21"/>
          </p:nvPr>
        </p:nvSpPr>
        <p:spPr>
          <a:xfrm>
            <a:off x="6088342" y="4344864"/>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14"/>
          <p:cNvSpPr txBox="1">
            <a:spLocks noGrp="1"/>
          </p:cNvSpPr>
          <p:nvPr>
            <p:ph type="body" idx="22"/>
          </p:nvPr>
        </p:nvSpPr>
        <p:spPr>
          <a:xfrm>
            <a:off x="6088342" y="5012337"/>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14"/>
          <p:cNvSpPr txBox="1">
            <a:spLocks noGrp="1"/>
          </p:cNvSpPr>
          <p:nvPr>
            <p:ph type="body" idx="23"/>
          </p:nvPr>
        </p:nvSpPr>
        <p:spPr>
          <a:xfrm>
            <a:off x="6088342" y="5683669"/>
            <a:ext cx="360239" cy="451247"/>
          </a:xfrm>
          <a:prstGeom prst="rect">
            <a:avLst/>
          </a:prstGeom>
          <a:noFill/>
          <a:ln>
            <a:noFill/>
          </a:ln>
        </p:spPr>
        <p:txBody>
          <a:bodyPr spcFirstLastPara="1" wrap="square" lIns="0" tIns="45700" rIns="91425" bIns="45700" anchor="ctr" anchorCtr="0">
            <a:normAutofit/>
          </a:bodyPr>
          <a:lstStyle>
            <a:lvl1pPr marL="457200" lvl="0" indent="-228600" algn="l">
              <a:lnSpc>
                <a:spcPct val="90000"/>
              </a:lnSpc>
              <a:spcBef>
                <a:spcPts val="1000"/>
              </a:spcBef>
              <a:spcAft>
                <a:spcPts val="0"/>
              </a:spcAft>
              <a:buClr>
                <a:schemeClr val="accent1"/>
              </a:buClr>
              <a:buSzPts val="1400"/>
              <a:buNone/>
              <a:defRPr sz="1400">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5-Full-Title only">
  <p:cSld name="C5-Full-Title only">
    <p:spTree>
      <p:nvGrpSpPr>
        <p:cNvPr id="1" name="Shape 151"/>
        <p:cNvGrpSpPr/>
        <p:nvPr/>
      </p:nvGrpSpPr>
      <p:grpSpPr>
        <a:xfrm>
          <a:off x="0" y="0"/>
          <a:ext cx="0" cy="0"/>
          <a:chOff x="0" y="0"/>
          <a:chExt cx="0" cy="0"/>
        </a:xfrm>
      </p:grpSpPr>
      <p:sp>
        <p:nvSpPr>
          <p:cNvPr id="152" name="Google Shape;152;p15"/>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5"/>
          <p:cNvSpPr txBox="1">
            <a:spLocks noGrp="1"/>
          </p:cNvSpPr>
          <p:nvPr>
            <p:ph type="body" idx="1"/>
          </p:nvPr>
        </p:nvSpPr>
        <p:spPr>
          <a:xfrm>
            <a:off x="957600" y="455757"/>
            <a:ext cx="10323175" cy="24956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15"/>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5"/>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6-Full-Title+content">
  <p:cSld name="C6-Full-Title+content">
    <p:spTree>
      <p:nvGrpSpPr>
        <p:cNvPr id="1" name="Shape 156"/>
        <p:cNvGrpSpPr/>
        <p:nvPr/>
      </p:nvGrpSpPr>
      <p:grpSpPr>
        <a:xfrm>
          <a:off x="0" y="0"/>
          <a:ext cx="0" cy="0"/>
          <a:chOff x="0" y="0"/>
          <a:chExt cx="0" cy="0"/>
        </a:xfrm>
      </p:grpSpPr>
      <p:sp>
        <p:nvSpPr>
          <p:cNvPr id="157" name="Google Shape;157;p16"/>
          <p:cNvSpPr txBox="1">
            <a:spLocks noGrp="1"/>
          </p:cNvSpPr>
          <p:nvPr>
            <p:ph type="body" idx="1"/>
          </p:nvPr>
        </p:nvSpPr>
        <p:spPr>
          <a:xfrm>
            <a:off x="957600" y="1731426"/>
            <a:ext cx="10323175" cy="4434424"/>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16"/>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16"/>
          <p:cNvSpPr txBox="1">
            <a:spLocks noGrp="1"/>
          </p:cNvSpPr>
          <p:nvPr>
            <p:ph type="body" idx="2"/>
          </p:nvPr>
        </p:nvSpPr>
        <p:spPr>
          <a:xfrm>
            <a:off x="957600" y="455757"/>
            <a:ext cx="10323175" cy="24956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16"/>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16"/>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74">
          <p15:clr>
            <a:srgbClr val="FBAE40"/>
          </p15:clr>
        </p15:guide>
        <p15:guide id="4" pos="7106">
          <p15:clr>
            <a:srgbClr val="FBAE40"/>
          </p15:clr>
        </p15:guide>
        <p15:guide id="5" orient="horz" pos="436">
          <p15:clr>
            <a:srgbClr val="FBAE40"/>
          </p15:clr>
        </p15:guide>
        <p15:guide id="6" orient="horz" pos="3884">
          <p15:clr>
            <a:srgbClr val="FBAE40"/>
          </p15:clr>
        </p15:guide>
        <p15:guide id="7" orient="horz" pos="107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7-Full-Title+image">
  <p:cSld name="C7-Full-Title+image">
    <p:spTree>
      <p:nvGrpSpPr>
        <p:cNvPr id="1" name="Shape 162"/>
        <p:cNvGrpSpPr/>
        <p:nvPr/>
      </p:nvGrpSpPr>
      <p:grpSpPr>
        <a:xfrm>
          <a:off x="0" y="0"/>
          <a:ext cx="0" cy="0"/>
          <a:chOff x="0" y="0"/>
          <a:chExt cx="0" cy="0"/>
        </a:xfrm>
      </p:grpSpPr>
      <p:sp>
        <p:nvSpPr>
          <p:cNvPr id="163" name="Google Shape;163;p17"/>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7"/>
          <p:cNvSpPr txBox="1">
            <a:spLocks noGrp="1"/>
          </p:cNvSpPr>
          <p:nvPr>
            <p:ph type="body" idx="1"/>
          </p:nvPr>
        </p:nvSpPr>
        <p:spPr>
          <a:xfrm>
            <a:off x="957600" y="455757"/>
            <a:ext cx="10323175" cy="24956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17"/>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17"/>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167" name="Google Shape;167;p17"/>
          <p:cNvSpPr>
            <a:spLocks noGrp="1"/>
          </p:cNvSpPr>
          <p:nvPr>
            <p:ph type="pic" idx="2"/>
          </p:nvPr>
        </p:nvSpPr>
        <p:spPr>
          <a:xfrm>
            <a:off x="957187" y="1731599"/>
            <a:ext cx="10323175" cy="4434250"/>
          </a:xfrm>
          <a:prstGeom prst="roundRect">
            <a:avLst>
              <a:gd name="adj" fmla="val 4972"/>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74">
          <p15:clr>
            <a:srgbClr val="FBAE40"/>
          </p15:clr>
        </p15:guide>
        <p15:guide id="4" pos="7106">
          <p15:clr>
            <a:srgbClr val="FBAE40"/>
          </p15:clr>
        </p15:guide>
        <p15:guide id="5" orient="horz" pos="436">
          <p15:clr>
            <a:srgbClr val="FBAE40"/>
          </p15:clr>
        </p15:guide>
        <p15:guide id="6" orient="horz" pos="3884">
          <p15:clr>
            <a:srgbClr val="FBAE40"/>
          </p15:clr>
        </p15:guide>
        <p15:guide id="7" orient="horz" pos="107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8-Full-Title+2contents">
  <p:cSld name="C8-Full-Title+2contents">
    <p:spTree>
      <p:nvGrpSpPr>
        <p:cNvPr id="1" name="Shape 168"/>
        <p:cNvGrpSpPr/>
        <p:nvPr/>
      </p:nvGrpSpPr>
      <p:grpSpPr>
        <a:xfrm>
          <a:off x="0" y="0"/>
          <a:ext cx="0" cy="0"/>
          <a:chOff x="0" y="0"/>
          <a:chExt cx="0" cy="0"/>
        </a:xfrm>
      </p:grpSpPr>
      <p:sp>
        <p:nvSpPr>
          <p:cNvPr id="169" name="Google Shape;169;p18"/>
          <p:cNvSpPr txBox="1">
            <a:spLocks noGrp="1"/>
          </p:cNvSpPr>
          <p:nvPr>
            <p:ph type="body" idx="1"/>
          </p:nvPr>
        </p:nvSpPr>
        <p:spPr>
          <a:xfrm>
            <a:off x="957601" y="1731426"/>
            <a:ext cx="4608712" cy="4434424"/>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18"/>
          <p:cNvSpPr txBox="1">
            <a:spLocks noGrp="1"/>
          </p:cNvSpPr>
          <p:nvPr>
            <p:ph type="body" idx="2"/>
          </p:nvPr>
        </p:nvSpPr>
        <p:spPr>
          <a:xfrm>
            <a:off x="6671864" y="1731426"/>
            <a:ext cx="4608712" cy="4434424"/>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18"/>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2" name="Google Shape;172;p18"/>
          <p:cNvSpPr txBox="1">
            <a:spLocks noGrp="1"/>
          </p:cNvSpPr>
          <p:nvPr>
            <p:ph type="body" idx="3"/>
          </p:nvPr>
        </p:nvSpPr>
        <p:spPr>
          <a:xfrm>
            <a:off x="957600" y="455757"/>
            <a:ext cx="10323175" cy="24956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18"/>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8"/>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9-Full-Title+comparison">
  <p:cSld name="C9-Full-Title+comparison">
    <p:spTree>
      <p:nvGrpSpPr>
        <p:cNvPr id="1" name="Shape 175"/>
        <p:cNvGrpSpPr/>
        <p:nvPr/>
      </p:nvGrpSpPr>
      <p:grpSpPr>
        <a:xfrm>
          <a:off x="0" y="0"/>
          <a:ext cx="0" cy="0"/>
          <a:chOff x="0" y="0"/>
          <a:chExt cx="0" cy="0"/>
        </a:xfrm>
      </p:grpSpPr>
      <p:sp>
        <p:nvSpPr>
          <p:cNvPr id="176" name="Google Shape;176;p19"/>
          <p:cNvSpPr txBox="1">
            <a:spLocks noGrp="1"/>
          </p:cNvSpPr>
          <p:nvPr>
            <p:ph type="body" idx="1"/>
          </p:nvPr>
        </p:nvSpPr>
        <p:spPr>
          <a:xfrm>
            <a:off x="957600" y="1731600"/>
            <a:ext cx="4608712" cy="773647"/>
          </a:xfrm>
          <a:prstGeom prst="rect">
            <a:avLst/>
          </a:prstGeom>
          <a:noFill/>
          <a:ln>
            <a:noFill/>
          </a:ln>
        </p:spPr>
        <p:txBody>
          <a:bodyPr spcFirstLastPara="1" wrap="square" lIns="0"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7" name="Google Shape;177;p19"/>
          <p:cNvSpPr txBox="1">
            <a:spLocks noGrp="1"/>
          </p:cNvSpPr>
          <p:nvPr>
            <p:ph type="body" idx="2"/>
          </p:nvPr>
        </p:nvSpPr>
        <p:spPr>
          <a:xfrm>
            <a:off x="957601" y="2564904"/>
            <a:ext cx="4608712" cy="3600945"/>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8" name="Google Shape;178;p19"/>
          <p:cNvSpPr txBox="1">
            <a:spLocks noGrp="1"/>
          </p:cNvSpPr>
          <p:nvPr>
            <p:ph type="body" idx="3"/>
          </p:nvPr>
        </p:nvSpPr>
        <p:spPr>
          <a:xfrm>
            <a:off x="6672063" y="1731600"/>
            <a:ext cx="4608712" cy="773647"/>
          </a:xfrm>
          <a:prstGeom prst="rect">
            <a:avLst/>
          </a:prstGeom>
          <a:noFill/>
          <a:ln>
            <a:noFill/>
          </a:ln>
        </p:spPr>
        <p:txBody>
          <a:bodyPr spcFirstLastPara="1" wrap="square" lIns="0"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9" name="Google Shape;179;p19"/>
          <p:cNvSpPr txBox="1">
            <a:spLocks noGrp="1"/>
          </p:cNvSpPr>
          <p:nvPr>
            <p:ph type="body" idx="4"/>
          </p:nvPr>
        </p:nvSpPr>
        <p:spPr>
          <a:xfrm>
            <a:off x="6672064" y="2564904"/>
            <a:ext cx="4608712" cy="3600945"/>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19"/>
          <p:cNvSpPr txBox="1">
            <a:spLocks noGrp="1"/>
          </p:cNvSpPr>
          <p:nvPr>
            <p:ph type="title"/>
          </p:nvPr>
        </p:nvSpPr>
        <p:spPr>
          <a:xfrm>
            <a:off x="957600" y="720000"/>
            <a:ext cx="10306800" cy="69278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19"/>
          <p:cNvSpPr txBox="1">
            <a:spLocks noGrp="1"/>
          </p:cNvSpPr>
          <p:nvPr>
            <p:ph type="body" idx="5"/>
          </p:nvPr>
        </p:nvSpPr>
        <p:spPr>
          <a:xfrm>
            <a:off x="957600" y="455757"/>
            <a:ext cx="10323175" cy="24956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19"/>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19"/>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10-Full-Title+duo content">
  <p:cSld name="C10-Full-Title+duo content">
    <p:spTree>
      <p:nvGrpSpPr>
        <p:cNvPr id="1" name="Shape 184"/>
        <p:cNvGrpSpPr/>
        <p:nvPr/>
      </p:nvGrpSpPr>
      <p:grpSpPr>
        <a:xfrm>
          <a:off x="0" y="0"/>
          <a:ext cx="0" cy="0"/>
          <a:chOff x="0" y="0"/>
          <a:chExt cx="0" cy="0"/>
        </a:xfrm>
      </p:grpSpPr>
      <p:sp>
        <p:nvSpPr>
          <p:cNvPr id="185" name="Google Shape;185;p20"/>
          <p:cNvSpPr txBox="1">
            <a:spLocks noGrp="1"/>
          </p:cNvSpPr>
          <p:nvPr>
            <p:ph type="body" idx="1"/>
          </p:nvPr>
        </p:nvSpPr>
        <p:spPr>
          <a:xfrm>
            <a:off x="6096000" y="692150"/>
            <a:ext cx="5184775" cy="5473699"/>
          </a:xfrm>
          <a:prstGeom prst="rect">
            <a:avLst/>
          </a:prstGeom>
          <a:noFill/>
          <a:ln>
            <a:noFill/>
          </a:ln>
        </p:spPr>
        <p:txBody>
          <a:bodyPr spcFirstLastPara="1" wrap="square" lIns="0"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6" name="Google Shape;186;p20"/>
          <p:cNvSpPr txBox="1">
            <a:spLocks noGrp="1"/>
          </p:cNvSpPr>
          <p:nvPr>
            <p:ph type="body" idx="2"/>
          </p:nvPr>
        </p:nvSpPr>
        <p:spPr>
          <a:xfrm>
            <a:off x="957600" y="2057400"/>
            <a:ext cx="4114800" cy="410845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7" name="Google Shape;187;p20"/>
          <p:cNvSpPr txBox="1">
            <a:spLocks noGrp="1"/>
          </p:cNvSpPr>
          <p:nvPr>
            <p:ph type="title"/>
          </p:nvPr>
        </p:nvSpPr>
        <p:spPr>
          <a:xfrm>
            <a:off x="957600" y="720000"/>
            <a:ext cx="4114800" cy="112482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0"/>
          <p:cNvSpPr txBox="1">
            <a:spLocks noGrp="1"/>
          </p:cNvSpPr>
          <p:nvPr>
            <p:ph type="body" idx="3"/>
          </p:nvPr>
        </p:nvSpPr>
        <p:spPr>
          <a:xfrm>
            <a:off x="957601" y="455756"/>
            <a:ext cx="4114800"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20"/>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0"/>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11-Full-Title+duo image">
  <p:cSld name="C11-Full-Title+duo image">
    <p:spTree>
      <p:nvGrpSpPr>
        <p:cNvPr id="1" name="Shape 191"/>
        <p:cNvGrpSpPr/>
        <p:nvPr/>
      </p:nvGrpSpPr>
      <p:grpSpPr>
        <a:xfrm>
          <a:off x="0" y="0"/>
          <a:ext cx="0" cy="0"/>
          <a:chOff x="0" y="0"/>
          <a:chExt cx="0" cy="0"/>
        </a:xfrm>
      </p:grpSpPr>
      <p:sp>
        <p:nvSpPr>
          <p:cNvPr id="192" name="Google Shape;192;p21"/>
          <p:cNvSpPr>
            <a:spLocks noGrp="1"/>
          </p:cNvSpPr>
          <p:nvPr>
            <p:ph type="pic" idx="2"/>
          </p:nvPr>
        </p:nvSpPr>
        <p:spPr>
          <a:xfrm>
            <a:off x="6096000" y="692150"/>
            <a:ext cx="5184775" cy="5473699"/>
          </a:xfrm>
          <a:prstGeom prst="roundRect">
            <a:avLst>
              <a:gd name="adj" fmla="val 4822"/>
            </a:avLst>
          </a:prstGeom>
          <a:noFill/>
          <a:ln>
            <a:noFill/>
          </a:ln>
        </p:spPr>
      </p:sp>
      <p:sp>
        <p:nvSpPr>
          <p:cNvPr id="193" name="Google Shape;193;p21"/>
          <p:cNvSpPr txBox="1">
            <a:spLocks noGrp="1"/>
          </p:cNvSpPr>
          <p:nvPr>
            <p:ph type="body" idx="1"/>
          </p:nvPr>
        </p:nvSpPr>
        <p:spPr>
          <a:xfrm>
            <a:off x="957600" y="2057400"/>
            <a:ext cx="4114800" cy="410845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4" name="Google Shape;194;p21"/>
          <p:cNvSpPr txBox="1">
            <a:spLocks noGrp="1"/>
          </p:cNvSpPr>
          <p:nvPr>
            <p:ph type="title"/>
          </p:nvPr>
        </p:nvSpPr>
        <p:spPr>
          <a:xfrm>
            <a:off x="957600" y="720000"/>
            <a:ext cx="4114800" cy="112482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accent1"/>
              </a:buClr>
              <a:buSzPts val="3600"/>
              <a:buFont typeface="Instrument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21"/>
          <p:cNvSpPr txBox="1">
            <a:spLocks noGrp="1"/>
          </p:cNvSpPr>
          <p:nvPr>
            <p:ph type="body" idx="3"/>
          </p:nvPr>
        </p:nvSpPr>
        <p:spPr>
          <a:xfrm>
            <a:off x="957601" y="455756"/>
            <a:ext cx="4114800"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dk1"/>
              </a:buClr>
              <a:buSzPts val="1100"/>
              <a:buNone/>
              <a:defRPr sz="1100" b="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6" name="Google Shape;196;p21"/>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21"/>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1-50-50-Title+content">
  <p:cSld name="D1-50-50-Title+content">
    <p:spTree>
      <p:nvGrpSpPr>
        <p:cNvPr id="1" name="Shape 198"/>
        <p:cNvGrpSpPr/>
        <p:nvPr/>
      </p:nvGrpSpPr>
      <p:grpSpPr>
        <a:xfrm>
          <a:off x="0" y="0"/>
          <a:ext cx="0" cy="0"/>
          <a:chOff x="0" y="0"/>
          <a:chExt cx="0" cy="0"/>
        </a:xfrm>
      </p:grpSpPr>
      <p:sp>
        <p:nvSpPr>
          <p:cNvPr id="199" name="Google Shape;199;p22"/>
          <p:cNvSpPr/>
          <p:nvPr/>
        </p:nvSpPr>
        <p:spPr>
          <a:xfrm>
            <a:off x="0" y="3718"/>
            <a:ext cx="6096000" cy="6854282"/>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200" name="Google Shape;200;p22"/>
          <p:cNvSpPr txBox="1">
            <a:spLocks noGrp="1"/>
          </p:cNvSpPr>
          <p:nvPr>
            <p:ph type="body" idx="1"/>
          </p:nvPr>
        </p:nvSpPr>
        <p:spPr>
          <a:xfrm>
            <a:off x="957600" y="2057400"/>
            <a:ext cx="4114800" cy="410845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1" name="Google Shape;201;p22"/>
          <p:cNvSpPr txBox="1">
            <a:spLocks noGrp="1"/>
          </p:cNvSpPr>
          <p:nvPr>
            <p:ph type="title"/>
          </p:nvPr>
        </p:nvSpPr>
        <p:spPr>
          <a:xfrm>
            <a:off x="957600" y="720000"/>
            <a:ext cx="4114800" cy="112482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lt1"/>
              </a:buClr>
              <a:buSzPts val="3600"/>
              <a:buFont typeface="Instrument San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2" name="Google Shape;202;p22"/>
          <p:cNvSpPr txBox="1">
            <a:spLocks noGrp="1"/>
          </p:cNvSpPr>
          <p:nvPr>
            <p:ph type="body" idx="2"/>
          </p:nvPr>
        </p:nvSpPr>
        <p:spPr>
          <a:xfrm>
            <a:off x="7165975" y="692150"/>
            <a:ext cx="4114800" cy="5473699"/>
          </a:xfrm>
          <a:prstGeom prst="rect">
            <a:avLst/>
          </a:prstGeom>
          <a:noFill/>
          <a:ln>
            <a:noFill/>
          </a:ln>
        </p:spPr>
        <p:txBody>
          <a:bodyPr spcFirstLastPara="1" wrap="square" lIns="0"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3" name="Google Shape;203;p22"/>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22"/>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205" name="Google Shape;205;p22"/>
          <p:cNvSpPr txBox="1">
            <a:spLocks noGrp="1"/>
          </p:cNvSpPr>
          <p:nvPr>
            <p:ph type="body" idx="3"/>
          </p:nvPr>
        </p:nvSpPr>
        <p:spPr>
          <a:xfrm>
            <a:off x="957601" y="455757"/>
            <a:ext cx="4114800"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accent2"/>
              </a:buClr>
              <a:buSzPts val="1100"/>
              <a:buNone/>
              <a:defRPr sz="1100" b="0">
                <a:solidFill>
                  <a:schemeClr val="accen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2-50-50-Title+image">
  <p:cSld name="D2-50-50-Title+image">
    <p:spTree>
      <p:nvGrpSpPr>
        <p:cNvPr id="1" name="Shape 206"/>
        <p:cNvGrpSpPr/>
        <p:nvPr/>
      </p:nvGrpSpPr>
      <p:grpSpPr>
        <a:xfrm>
          <a:off x="0" y="0"/>
          <a:ext cx="0" cy="0"/>
          <a:chOff x="0" y="0"/>
          <a:chExt cx="0" cy="0"/>
        </a:xfrm>
      </p:grpSpPr>
      <p:sp>
        <p:nvSpPr>
          <p:cNvPr id="207" name="Google Shape;207;p23"/>
          <p:cNvSpPr/>
          <p:nvPr/>
        </p:nvSpPr>
        <p:spPr>
          <a:xfrm>
            <a:off x="0" y="3718"/>
            <a:ext cx="6096000" cy="6854282"/>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208" name="Google Shape;208;p23"/>
          <p:cNvSpPr>
            <a:spLocks noGrp="1"/>
          </p:cNvSpPr>
          <p:nvPr>
            <p:ph type="pic" idx="2"/>
          </p:nvPr>
        </p:nvSpPr>
        <p:spPr>
          <a:xfrm>
            <a:off x="7165975" y="692150"/>
            <a:ext cx="4114800" cy="5473699"/>
          </a:xfrm>
          <a:prstGeom prst="roundRect">
            <a:avLst>
              <a:gd name="adj" fmla="val 6385"/>
            </a:avLst>
          </a:prstGeom>
          <a:noFill/>
          <a:ln>
            <a:noFill/>
          </a:ln>
        </p:spPr>
      </p:sp>
      <p:sp>
        <p:nvSpPr>
          <p:cNvPr id="209" name="Google Shape;209;p23"/>
          <p:cNvSpPr txBox="1">
            <a:spLocks noGrp="1"/>
          </p:cNvSpPr>
          <p:nvPr>
            <p:ph type="body" idx="1"/>
          </p:nvPr>
        </p:nvSpPr>
        <p:spPr>
          <a:xfrm>
            <a:off x="957600" y="2057400"/>
            <a:ext cx="4114800" cy="410845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0" name="Google Shape;210;p23"/>
          <p:cNvSpPr txBox="1">
            <a:spLocks noGrp="1"/>
          </p:cNvSpPr>
          <p:nvPr>
            <p:ph type="title"/>
          </p:nvPr>
        </p:nvSpPr>
        <p:spPr>
          <a:xfrm>
            <a:off x="957600" y="720000"/>
            <a:ext cx="4114800" cy="1124824"/>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lt1"/>
              </a:buClr>
              <a:buSzPts val="3600"/>
              <a:buFont typeface="Instrument San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1" name="Google Shape;211;p23"/>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23"/>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213" name="Google Shape;213;p23"/>
          <p:cNvSpPr txBox="1">
            <a:spLocks noGrp="1"/>
          </p:cNvSpPr>
          <p:nvPr>
            <p:ph type="body" idx="3"/>
          </p:nvPr>
        </p:nvSpPr>
        <p:spPr>
          <a:xfrm>
            <a:off x="957601" y="455757"/>
            <a:ext cx="4114800"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accent2"/>
              </a:buClr>
              <a:buSzPts val="1100"/>
              <a:buNone/>
              <a:defRPr sz="1100" b="0">
                <a:solidFill>
                  <a:schemeClr val="accen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3-30-70-Title+image_background">
  <p:cSld name="E3-30-70-Title+image_background">
    <p:spTree>
      <p:nvGrpSpPr>
        <p:cNvPr id="1" name="Shape 214"/>
        <p:cNvGrpSpPr/>
        <p:nvPr/>
      </p:nvGrpSpPr>
      <p:grpSpPr>
        <a:xfrm>
          <a:off x="0" y="0"/>
          <a:ext cx="0" cy="0"/>
          <a:chOff x="0" y="0"/>
          <a:chExt cx="0" cy="0"/>
        </a:xfrm>
      </p:grpSpPr>
      <p:sp>
        <p:nvSpPr>
          <p:cNvPr id="215" name="Google Shape;215;p24"/>
          <p:cNvSpPr>
            <a:spLocks noGrp="1"/>
          </p:cNvSpPr>
          <p:nvPr>
            <p:ph type="pic" idx="2"/>
          </p:nvPr>
        </p:nvSpPr>
        <p:spPr>
          <a:xfrm>
            <a:off x="0" y="0"/>
            <a:ext cx="12192000" cy="6858000"/>
          </a:xfrm>
          <a:prstGeom prst="rect">
            <a:avLst/>
          </a:prstGeom>
          <a:noFill/>
          <a:ln>
            <a:noFill/>
          </a:ln>
        </p:spPr>
      </p:sp>
      <p:sp>
        <p:nvSpPr>
          <p:cNvPr id="216" name="Google Shape;216;p24"/>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lvl="0" algn="r">
              <a:spcBef>
                <a:spcPts val="0"/>
              </a:spcBef>
              <a:spcAft>
                <a:spcPts val="0"/>
              </a:spcAft>
              <a:buSzPts val="1400"/>
              <a:buNone/>
              <a:defRPr sz="1000">
                <a:solidFill>
                  <a:srgbClr val="757C7C"/>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24"/>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lvl="0" indent="0" algn="ctr">
              <a:spcBef>
                <a:spcPts val="0"/>
              </a:spcBef>
              <a:buNone/>
              <a:defRPr sz="1000">
                <a:solidFill>
                  <a:srgbClr val="757C7C"/>
                </a:solidFill>
                <a:latin typeface="Instrument Sans"/>
                <a:ea typeface="Instrument Sans"/>
                <a:cs typeface="Instrument Sans"/>
                <a:sym typeface="Instrument Sans"/>
              </a:defRPr>
            </a:lvl1pPr>
            <a:lvl2pPr marL="0" lvl="1" indent="0" algn="ctr">
              <a:spcBef>
                <a:spcPts val="0"/>
              </a:spcBef>
              <a:buNone/>
              <a:defRPr sz="1000">
                <a:solidFill>
                  <a:srgbClr val="757C7C"/>
                </a:solidFill>
                <a:latin typeface="Instrument Sans"/>
                <a:ea typeface="Instrument Sans"/>
                <a:cs typeface="Instrument Sans"/>
                <a:sym typeface="Instrument Sans"/>
              </a:defRPr>
            </a:lvl2pPr>
            <a:lvl3pPr marL="0" lvl="2" indent="0" algn="ctr">
              <a:spcBef>
                <a:spcPts val="0"/>
              </a:spcBef>
              <a:buNone/>
              <a:defRPr sz="1000">
                <a:solidFill>
                  <a:srgbClr val="757C7C"/>
                </a:solidFill>
                <a:latin typeface="Instrument Sans"/>
                <a:ea typeface="Instrument Sans"/>
                <a:cs typeface="Instrument Sans"/>
                <a:sym typeface="Instrument Sans"/>
              </a:defRPr>
            </a:lvl3pPr>
            <a:lvl4pPr marL="0" lvl="3" indent="0" algn="ctr">
              <a:spcBef>
                <a:spcPts val="0"/>
              </a:spcBef>
              <a:buNone/>
              <a:defRPr sz="1000">
                <a:solidFill>
                  <a:srgbClr val="757C7C"/>
                </a:solidFill>
                <a:latin typeface="Instrument Sans"/>
                <a:ea typeface="Instrument Sans"/>
                <a:cs typeface="Instrument Sans"/>
                <a:sym typeface="Instrument Sans"/>
              </a:defRPr>
            </a:lvl4pPr>
            <a:lvl5pPr marL="0" lvl="4" indent="0" algn="ctr">
              <a:spcBef>
                <a:spcPts val="0"/>
              </a:spcBef>
              <a:buNone/>
              <a:defRPr sz="1000">
                <a:solidFill>
                  <a:srgbClr val="757C7C"/>
                </a:solidFill>
                <a:latin typeface="Instrument Sans"/>
                <a:ea typeface="Instrument Sans"/>
                <a:cs typeface="Instrument Sans"/>
                <a:sym typeface="Instrument Sans"/>
              </a:defRPr>
            </a:lvl5pPr>
            <a:lvl6pPr marL="0" lvl="5" indent="0" algn="ctr">
              <a:spcBef>
                <a:spcPts val="0"/>
              </a:spcBef>
              <a:buNone/>
              <a:defRPr sz="1000">
                <a:solidFill>
                  <a:srgbClr val="757C7C"/>
                </a:solidFill>
                <a:latin typeface="Instrument Sans"/>
                <a:ea typeface="Instrument Sans"/>
                <a:cs typeface="Instrument Sans"/>
                <a:sym typeface="Instrument Sans"/>
              </a:defRPr>
            </a:lvl6pPr>
            <a:lvl7pPr marL="0" lvl="6" indent="0" algn="ctr">
              <a:spcBef>
                <a:spcPts val="0"/>
              </a:spcBef>
              <a:buNone/>
              <a:defRPr sz="1000">
                <a:solidFill>
                  <a:srgbClr val="757C7C"/>
                </a:solidFill>
                <a:latin typeface="Instrument Sans"/>
                <a:ea typeface="Instrument Sans"/>
                <a:cs typeface="Instrument Sans"/>
                <a:sym typeface="Instrument Sans"/>
              </a:defRPr>
            </a:lvl7pPr>
            <a:lvl8pPr marL="0" lvl="7" indent="0" algn="ctr">
              <a:spcBef>
                <a:spcPts val="0"/>
              </a:spcBef>
              <a:buNone/>
              <a:defRPr sz="1000">
                <a:solidFill>
                  <a:srgbClr val="757C7C"/>
                </a:solidFill>
                <a:latin typeface="Instrument Sans"/>
                <a:ea typeface="Instrument Sans"/>
                <a:cs typeface="Instrument Sans"/>
                <a:sym typeface="Instrument Sans"/>
              </a:defRPr>
            </a:lvl8pPr>
            <a:lvl9pPr marL="0" lvl="8" indent="0" algn="ctr">
              <a:spcBef>
                <a:spcPts val="0"/>
              </a:spcBef>
              <a:buNone/>
              <a:defRPr sz="1000">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
        <p:nvSpPr>
          <p:cNvPr id="218" name="Google Shape;218;p24"/>
          <p:cNvSpPr/>
          <p:nvPr/>
        </p:nvSpPr>
        <p:spPr>
          <a:xfrm>
            <a:off x="407367" y="332656"/>
            <a:ext cx="3816424" cy="5833194"/>
          </a:xfrm>
          <a:prstGeom prst="roundRect">
            <a:avLst>
              <a:gd name="adj" fmla="val 5948"/>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219" name="Google Shape;219;p24"/>
          <p:cNvSpPr txBox="1">
            <a:spLocks noGrp="1"/>
          </p:cNvSpPr>
          <p:nvPr>
            <p:ph type="body" idx="1"/>
          </p:nvPr>
        </p:nvSpPr>
        <p:spPr>
          <a:xfrm>
            <a:off x="957600" y="2762104"/>
            <a:ext cx="2743200" cy="3044908"/>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0" name="Google Shape;220;p24"/>
          <p:cNvSpPr txBox="1">
            <a:spLocks noGrp="1"/>
          </p:cNvSpPr>
          <p:nvPr>
            <p:ph type="title"/>
          </p:nvPr>
        </p:nvSpPr>
        <p:spPr>
          <a:xfrm>
            <a:off x="957600" y="1050989"/>
            <a:ext cx="2743200" cy="1652662"/>
          </a:xfrm>
          <a:prstGeom prst="rect">
            <a:avLst/>
          </a:prstGeom>
          <a:noFill/>
          <a:ln>
            <a:noFill/>
          </a:ln>
        </p:spPr>
        <p:txBody>
          <a:bodyPr spcFirstLastPara="1" wrap="square" lIns="0" tIns="45700" rIns="91425" bIns="45700" anchor="t" anchorCtr="0">
            <a:normAutofit/>
          </a:bodyPr>
          <a:lstStyle>
            <a:lvl1pPr lvl="0" algn="l">
              <a:lnSpc>
                <a:spcPct val="90000"/>
              </a:lnSpc>
              <a:spcBef>
                <a:spcPts val="0"/>
              </a:spcBef>
              <a:spcAft>
                <a:spcPts val="0"/>
              </a:spcAft>
              <a:buClr>
                <a:schemeClr val="lt1"/>
              </a:buClr>
              <a:buSzPts val="3600"/>
              <a:buFont typeface="Instrument San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24"/>
          <p:cNvSpPr txBox="1">
            <a:spLocks noGrp="1"/>
          </p:cNvSpPr>
          <p:nvPr>
            <p:ph type="body" idx="3"/>
          </p:nvPr>
        </p:nvSpPr>
        <p:spPr>
          <a:xfrm>
            <a:off x="957601" y="786745"/>
            <a:ext cx="2743199" cy="236394"/>
          </a:xfrm>
          <a:prstGeom prst="rect">
            <a:avLst/>
          </a:prstGeom>
          <a:noFill/>
          <a:ln>
            <a:noFill/>
          </a:ln>
        </p:spPr>
        <p:txBody>
          <a:bodyPr spcFirstLastPara="1" wrap="square" lIns="0" tIns="45700" rIns="91425" bIns="45700" anchor="t" anchorCtr="0">
            <a:noAutofit/>
          </a:bodyPr>
          <a:lstStyle>
            <a:lvl1pPr marL="457200" lvl="0" indent="-228600" algn="l">
              <a:lnSpc>
                <a:spcPct val="90000"/>
              </a:lnSpc>
              <a:spcBef>
                <a:spcPts val="1000"/>
              </a:spcBef>
              <a:spcAft>
                <a:spcPts val="0"/>
              </a:spcAft>
              <a:buClr>
                <a:schemeClr val="accent2"/>
              </a:buClr>
              <a:buSzPts val="1100"/>
              <a:buNone/>
              <a:defRPr sz="1100" b="0">
                <a:solidFill>
                  <a:schemeClr val="accen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957600" y="720001"/>
            <a:ext cx="10306800" cy="764784"/>
          </a:xfrm>
          <a:prstGeom prst="rect">
            <a:avLst/>
          </a:prstGeom>
          <a:noFill/>
          <a:ln>
            <a:noFill/>
          </a:ln>
        </p:spPr>
        <p:txBody>
          <a:bodyPr spcFirstLastPara="1" wrap="square" lIns="0" tIns="45700" rIns="91425" bIns="45700" anchor="t" anchorCtr="0">
            <a:normAutofit/>
          </a:bodyPr>
          <a:lstStyle>
            <a:lvl1pPr marR="0" lvl="0" algn="l" rtl="0">
              <a:lnSpc>
                <a:spcPct val="90000"/>
              </a:lnSpc>
              <a:spcBef>
                <a:spcPts val="0"/>
              </a:spcBef>
              <a:spcAft>
                <a:spcPts val="0"/>
              </a:spcAft>
              <a:buClr>
                <a:schemeClr val="accent1"/>
              </a:buClr>
              <a:buSzPts val="4400"/>
              <a:buFont typeface="Instrument Sans"/>
              <a:buNone/>
              <a:defRPr sz="4400" b="1" i="0" u="none" strike="noStrike" cap="none">
                <a:solidFill>
                  <a:schemeClr val="accent1"/>
                </a:solidFill>
                <a:latin typeface="Instrument Sans"/>
                <a:ea typeface="Instrument Sans"/>
                <a:cs typeface="Instrument Sans"/>
                <a:sym typeface="Instrument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957600" y="1825625"/>
            <a:ext cx="10323175" cy="4351338"/>
          </a:xfrm>
          <a:prstGeom prst="rect">
            <a:avLst/>
          </a:prstGeom>
          <a:noFill/>
          <a:ln>
            <a:noFill/>
          </a:ln>
        </p:spPr>
        <p:txBody>
          <a:bodyPr spcFirstLastPara="1" wrap="square" lIns="0"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Instrument Sans"/>
                <a:ea typeface="Instrument Sans"/>
                <a:cs typeface="Instrument Sans"/>
                <a:sym typeface="Instrument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Instrument Sans"/>
                <a:ea typeface="Instrument Sans"/>
                <a:cs typeface="Instrument Sans"/>
                <a:sym typeface="Instrument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Instrument Sans"/>
                <a:ea typeface="Instrument Sans"/>
                <a:cs typeface="Instrument Sans"/>
                <a:sym typeface="Instrument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strument Sans"/>
                <a:ea typeface="Instrument Sans"/>
                <a:cs typeface="Instrument Sans"/>
                <a:sym typeface="Instrument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strument Sans"/>
                <a:ea typeface="Instrument Sans"/>
                <a:cs typeface="Instrument Sans"/>
                <a:sym typeface="Instrument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strument Sans"/>
                <a:ea typeface="Instrument Sans"/>
                <a:cs typeface="Instrument Sans"/>
                <a:sym typeface="Instrument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strument Sans"/>
                <a:ea typeface="Instrument Sans"/>
                <a:cs typeface="Instrument Sans"/>
                <a:sym typeface="Instrument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strument Sans"/>
                <a:ea typeface="Instrument Sans"/>
                <a:cs typeface="Instrument Sans"/>
                <a:sym typeface="Instrument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strument Sans"/>
                <a:ea typeface="Instrument Sans"/>
                <a:cs typeface="Instrument Sans"/>
                <a:sym typeface="Instrument Sans"/>
              </a:defRPr>
            </a:lvl9pPr>
          </a:lstStyle>
          <a:p>
            <a:endParaRPr/>
          </a:p>
        </p:txBody>
      </p:sp>
      <p:sp>
        <p:nvSpPr>
          <p:cNvPr id="12" name="Google Shape;12;p1"/>
          <p:cNvSpPr txBox="1">
            <a:spLocks noGrp="1"/>
          </p:cNvSpPr>
          <p:nvPr>
            <p:ph type="dt" idx="10"/>
          </p:nvPr>
        </p:nvSpPr>
        <p:spPr>
          <a:xfrm>
            <a:off x="191344" y="6328800"/>
            <a:ext cx="2743200" cy="365125"/>
          </a:xfrm>
          <a:prstGeom prst="rect">
            <a:avLst/>
          </a:prstGeom>
          <a:noFill/>
          <a:ln>
            <a:noFill/>
          </a:ln>
        </p:spPr>
        <p:txBody>
          <a:bodyPr spcFirstLastPara="1" wrap="square" lIns="0"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Instrument Sans"/>
                <a:ea typeface="Instrument Sans"/>
                <a:cs typeface="Instrument Sans"/>
                <a:sym typeface="Instrument Sans"/>
              </a:defRPr>
            </a:lvl1pPr>
            <a:lvl2pPr marR="0" lvl="1"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2pPr>
            <a:lvl3pPr marR="0" lvl="2"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3pPr>
            <a:lvl4pPr marR="0" lvl="3"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4pPr>
            <a:lvl5pPr marR="0" lvl="4"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5pPr>
            <a:lvl6pPr marR="0" lvl="5"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6pPr>
            <a:lvl7pPr marR="0" lvl="6"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7pPr>
            <a:lvl8pPr marR="0" lvl="7"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8pPr>
            <a:lvl9pPr marR="0" lvl="8"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9pPr>
          </a:lstStyle>
          <a:p>
            <a:endParaRPr/>
          </a:p>
        </p:txBody>
      </p:sp>
      <p:sp>
        <p:nvSpPr>
          <p:cNvPr id="13" name="Google Shape;13;p1"/>
          <p:cNvSpPr txBox="1">
            <a:spLocks noGrp="1"/>
          </p:cNvSpPr>
          <p:nvPr>
            <p:ph type="ftr" idx="11"/>
          </p:nvPr>
        </p:nvSpPr>
        <p:spPr>
          <a:xfrm>
            <a:off x="7149600" y="6328800"/>
            <a:ext cx="4114800" cy="365125"/>
          </a:xfrm>
          <a:prstGeom prst="rect">
            <a:avLst/>
          </a:prstGeom>
          <a:noFill/>
          <a:ln>
            <a:noFill/>
          </a:ln>
        </p:spPr>
        <p:txBody>
          <a:bodyPr spcFirstLastPara="1" wrap="square" lIns="91425" tIns="45700" rIns="0" bIns="45700" anchor="ctr" anchorCtr="0">
            <a:noAutofit/>
          </a:bodyPr>
          <a:lstStyle>
            <a:lvl1pPr marR="0" lvl="0" algn="r" rtl="0">
              <a:spcBef>
                <a:spcPts val="0"/>
              </a:spcBef>
              <a:spcAft>
                <a:spcPts val="0"/>
              </a:spcAft>
              <a:buSzPts val="1400"/>
              <a:buNone/>
              <a:defRPr sz="1000" b="0" i="0" u="none" strike="noStrike" cap="none">
                <a:solidFill>
                  <a:srgbClr val="757C7C"/>
                </a:solidFill>
                <a:latin typeface="Instrument Sans"/>
                <a:ea typeface="Instrument Sans"/>
                <a:cs typeface="Instrument Sans"/>
                <a:sym typeface="Instrument Sans"/>
              </a:defRPr>
            </a:lvl1pPr>
            <a:lvl2pPr marR="0" lvl="1"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2pPr>
            <a:lvl3pPr marR="0" lvl="2"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3pPr>
            <a:lvl4pPr marR="0" lvl="3"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4pPr>
            <a:lvl5pPr marR="0" lvl="4"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5pPr>
            <a:lvl6pPr marR="0" lvl="5"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6pPr>
            <a:lvl7pPr marR="0" lvl="6"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7pPr>
            <a:lvl8pPr marR="0" lvl="7"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8pPr>
            <a:lvl9pPr marR="0" lvl="8" algn="l" rtl="0">
              <a:spcBef>
                <a:spcPts val="0"/>
              </a:spcBef>
              <a:spcAft>
                <a:spcPts val="0"/>
              </a:spcAft>
              <a:buSzPts val="1400"/>
              <a:buNone/>
              <a:defRPr sz="1800" b="0" i="0" u="none" strike="noStrike" cap="none">
                <a:solidFill>
                  <a:schemeClr val="dk1"/>
                </a:solidFill>
                <a:latin typeface="Instrument Sans"/>
                <a:ea typeface="Instrument Sans"/>
                <a:cs typeface="Instrument Sans"/>
                <a:sym typeface="Instrument Sans"/>
              </a:defRPr>
            </a:lvl9pPr>
          </a:lstStyle>
          <a:p>
            <a:endParaRPr/>
          </a:p>
        </p:txBody>
      </p:sp>
      <p:sp>
        <p:nvSpPr>
          <p:cNvPr id="14" name="Google Shape;14;p1"/>
          <p:cNvSpPr txBox="1">
            <a:spLocks noGrp="1"/>
          </p:cNvSpPr>
          <p:nvPr>
            <p:ph type="sldNum" idx="12"/>
          </p:nvPr>
        </p:nvSpPr>
        <p:spPr>
          <a:xfrm>
            <a:off x="11520000" y="6328800"/>
            <a:ext cx="442548" cy="365125"/>
          </a:xfrm>
          <a:prstGeom prst="rect">
            <a:avLst/>
          </a:prstGeom>
          <a:noFill/>
          <a:ln>
            <a:noFill/>
          </a:ln>
        </p:spPr>
        <p:txBody>
          <a:bodyPr spcFirstLastPara="1" wrap="square" lIns="0" tIns="45700" rIns="0" bIns="45700" anchor="ctr" anchorCtr="0">
            <a:noAutofit/>
          </a:bodyPr>
          <a:lstStyle>
            <a:lvl1pPr marL="0" marR="0" lvl="0" indent="0" algn="ctr" rtl="0">
              <a:spcBef>
                <a:spcPts val="0"/>
              </a:spcBef>
              <a:buNone/>
              <a:defRPr sz="1000" b="0" i="0" u="none" strike="noStrike" cap="none">
                <a:solidFill>
                  <a:srgbClr val="757C7C"/>
                </a:solidFill>
                <a:latin typeface="Instrument Sans"/>
                <a:ea typeface="Instrument Sans"/>
                <a:cs typeface="Instrument Sans"/>
                <a:sym typeface="Instrument Sans"/>
              </a:defRPr>
            </a:lvl1pPr>
            <a:lvl2pPr marL="0" marR="0" lvl="1" indent="0" algn="ctr" rtl="0">
              <a:spcBef>
                <a:spcPts val="0"/>
              </a:spcBef>
              <a:buNone/>
              <a:defRPr sz="1000" b="0" i="0" u="none" strike="noStrike" cap="none">
                <a:solidFill>
                  <a:srgbClr val="757C7C"/>
                </a:solidFill>
                <a:latin typeface="Instrument Sans"/>
                <a:ea typeface="Instrument Sans"/>
                <a:cs typeface="Instrument Sans"/>
                <a:sym typeface="Instrument Sans"/>
              </a:defRPr>
            </a:lvl2pPr>
            <a:lvl3pPr marL="0" marR="0" lvl="2" indent="0" algn="ctr" rtl="0">
              <a:spcBef>
                <a:spcPts val="0"/>
              </a:spcBef>
              <a:buNone/>
              <a:defRPr sz="1000" b="0" i="0" u="none" strike="noStrike" cap="none">
                <a:solidFill>
                  <a:srgbClr val="757C7C"/>
                </a:solidFill>
                <a:latin typeface="Instrument Sans"/>
                <a:ea typeface="Instrument Sans"/>
                <a:cs typeface="Instrument Sans"/>
                <a:sym typeface="Instrument Sans"/>
              </a:defRPr>
            </a:lvl3pPr>
            <a:lvl4pPr marL="0" marR="0" lvl="3" indent="0" algn="ctr" rtl="0">
              <a:spcBef>
                <a:spcPts val="0"/>
              </a:spcBef>
              <a:buNone/>
              <a:defRPr sz="1000" b="0" i="0" u="none" strike="noStrike" cap="none">
                <a:solidFill>
                  <a:srgbClr val="757C7C"/>
                </a:solidFill>
                <a:latin typeface="Instrument Sans"/>
                <a:ea typeface="Instrument Sans"/>
                <a:cs typeface="Instrument Sans"/>
                <a:sym typeface="Instrument Sans"/>
              </a:defRPr>
            </a:lvl4pPr>
            <a:lvl5pPr marL="0" marR="0" lvl="4" indent="0" algn="ctr" rtl="0">
              <a:spcBef>
                <a:spcPts val="0"/>
              </a:spcBef>
              <a:buNone/>
              <a:defRPr sz="1000" b="0" i="0" u="none" strike="noStrike" cap="none">
                <a:solidFill>
                  <a:srgbClr val="757C7C"/>
                </a:solidFill>
                <a:latin typeface="Instrument Sans"/>
                <a:ea typeface="Instrument Sans"/>
                <a:cs typeface="Instrument Sans"/>
                <a:sym typeface="Instrument Sans"/>
              </a:defRPr>
            </a:lvl5pPr>
            <a:lvl6pPr marL="0" marR="0" lvl="5" indent="0" algn="ctr" rtl="0">
              <a:spcBef>
                <a:spcPts val="0"/>
              </a:spcBef>
              <a:buNone/>
              <a:defRPr sz="1000" b="0" i="0" u="none" strike="noStrike" cap="none">
                <a:solidFill>
                  <a:srgbClr val="757C7C"/>
                </a:solidFill>
                <a:latin typeface="Instrument Sans"/>
                <a:ea typeface="Instrument Sans"/>
                <a:cs typeface="Instrument Sans"/>
                <a:sym typeface="Instrument Sans"/>
              </a:defRPr>
            </a:lvl6pPr>
            <a:lvl7pPr marL="0" marR="0" lvl="6" indent="0" algn="ctr" rtl="0">
              <a:spcBef>
                <a:spcPts val="0"/>
              </a:spcBef>
              <a:buNone/>
              <a:defRPr sz="1000" b="0" i="0" u="none" strike="noStrike" cap="none">
                <a:solidFill>
                  <a:srgbClr val="757C7C"/>
                </a:solidFill>
                <a:latin typeface="Instrument Sans"/>
                <a:ea typeface="Instrument Sans"/>
                <a:cs typeface="Instrument Sans"/>
                <a:sym typeface="Instrument Sans"/>
              </a:defRPr>
            </a:lvl7pPr>
            <a:lvl8pPr marL="0" marR="0" lvl="7" indent="0" algn="ctr" rtl="0">
              <a:spcBef>
                <a:spcPts val="0"/>
              </a:spcBef>
              <a:buNone/>
              <a:defRPr sz="1000" b="0" i="0" u="none" strike="noStrike" cap="none">
                <a:solidFill>
                  <a:srgbClr val="757C7C"/>
                </a:solidFill>
                <a:latin typeface="Instrument Sans"/>
                <a:ea typeface="Instrument Sans"/>
                <a:cs typeface="Instrument Sans"/>
                <a:sym typeface="Instrument Sans"/>
              </a:defRPr>
            </a:lvl8pPr>
            <a:lvl9pPr marL="0" marR="0" lvl="8" indent="0" algn="ctr" rtl="0">
              <a:spcBef>
                <a:spcPts val="0"/>
              </a:spcBef>
              <a:buNone/>
              <a:defRPr sz="1000" b="0" i="0" u="none" strike="noStrike" cap="none">
                <a:solidFill>
                  <a:srgbClr val="757C7C"/>
                </a:solidFill>
                <a:latin typeface="Instrument Sans"/>
                <a:ea typeface="Instrument Sans"/>
                <a:cs typeface="Instrument Sans"/>
                <a:sym typeface="Instrument Sans"/>
              </a:defRPr>
            </a:lvl9pPr>
          </a:lstStyle>
          <a:p>
            <a:pPr marL="0" lvl="0" indent="0" algn="ct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574">
          <p15:clr>
            <a:srgbClr val="F26B43"/>
          </p15:clr>
        </p15:guide>
        <p15:guide id="4" pos="7106">
          <p15:clr>
            <a:srgbClr val="F26B43"/>
          </p15:clr>
        </p15:guide>
        <p15:guide id="5" orient="horz" pos="436">
          <p15:clr>
            <a:srgbClr val="F26B43"/>
          </p15:clr>
        </p15:guide>
        <p15:guide id="6" orient="horz" pos="38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5"/>
          <p:cNvSpPr txBox="1">
            <a:spLocks noGrp="1"/>
          </p:cNvSpPr>
          <p:nvPr>
            <p:ph type="ctrTitle"/>
          </p:nvPr>
        </p:nvSpPr>
        <p:spPr>
          <a:xfrm>
            <a:off x="957601" y="1231256"/>
            <a:ext cx="5049600" cy="2594700"/>
          </a:xfrm>
          <a:prstGeom prst="rect">
            <a:avLst/>
          </a:prstGeom>
          <a:noFill/>
          <a:ln>
            <a:noFill/>
          </a:ln>
        </p:spPr>
        <p:txBody>
          <a:bodyPr spcFirstLastPara="1" wrap="square" lIns="0" tIns="45700" rIns="91425" bIns="45700" anchor="b" anchorCtr="0">
            <a:normAutofit/>
          </a:bodyPr>
          <a:lstStyle/>
          <a:p>
            <a:pPr marL="0" lvl="0" indent="0" algn="l" rtl="0">
              <a:lnSpc>
                <a:spcPct val="90000"/>
              </a:lnSpc>
              <a:spcBef>
                <a:spcPts val="0"/>
              </a:spcBef>
              <a:spcAft>
                <a:spcPts val="0"/>
              </a:spcAft>
              <a:buClr>
                <a:schemeClr val="dk1"/>
              </a:buClr>
              <a:buSzPts val="4400"/>
              <a:buFont typeface="Instrument Sans"/>
              <a:buNone/>
            </a:pPr>
            <a:r>
              <a:rPr lang="fr-FR" dirty="0">
                <a:solidFill>
                  <a:schemeClr val="dk1"/>
                </a:solidFill>
              </a:rPr>
              <a:t>Power Challenge </a:t>
            </a:r>
            <a:br>
              <a:rPr lang="fr-FR" dirty="0"/>
            </a:br>
            <a:r>
              <a:rPr lang="fr-FR" dirty="0"/>
              <a:t>by </a:t>
            </a:r>
            <a:r>
              <a:rPr lang="fr-FR" dirty="0" err="1"/>
              <a:t>Ecostal</a:t>
            </a:r>
            <a:endParaRPr dirty="0"/>
          </a:p>
        </p:txBody>
      </p:sp>
      <p:pic>
        <p:nvPicPr>
          <p:cNvPr id="227" name="Google Shape;227;p25" title="color(3).png"/>
          <p:cNvPicPr preferRelativeResize="0"/>
          <p:nvPr/>
        </p:nvPicPr>
        <p:blipFill rotWithShape="1">
          <a:blip r:embed="rId3">
            <a:alphaModFix/>
          </a:blip>
          <a:srcRect l="23790" t="23894" r="23831" b="29271"/>
          <a:stretch/>
        </p:blipFill>
        <p:spPr>
          <a:xfrm>
            <a:off x="911225" y="5981988"/>
            <a:ext cx="1882174" cy="618224"/>
          </a:xfrm>
          <a:prstGeom prst="rect">
            <a:avLst/>
          </a:prstGeom>
          <a:noFill/>
          <a:ln>
            <a:noFill/>
          </a:ln>
        </p:spPr>
      </p:pic>
      <p:pic>
        <p:nvPicPr>
          <p:cNvPr id="3" name="Image 2">
            <a:extLst>
              <a:ext uri="{FF2B5EF4-FFF2-40B4-BE49-F238E27FC236}">
                <a16:creationId xmlns:a16="http://schemas.microsoft.com/office/drawing/2014/main" id="{90F695F3-1D2C-4F5B-04AC-5DCC681D4D0A}"/>
              </a:ext>
            </a:extLst>
          </p:cNvPr>
          <p:cNvPicPr>
            <a:picLocks noChangeAspect="1"/>
          </p:cNvPicPr>
          <p:nvPr/>
        </p:nvPicPr>
        <p:blipFill>
          <a:blip r:embed="rId4"/>
          <a:stretch>
            <a:fillRect/>
          </a:stretch>
        </p:blipFill>
        <p:spPr>
          <a:xfrm>
            <a:off x="911225" y="640584"/>
            <a:ext cx="1687596" cy="441588"/>
          </a:xfrm>
          <a:prstGeom prst="rect">
            <a:avLst/>
          </a:prstGeom>
        </p:spPr>
      </p:pic>
      <p:pic>
        <p:nvPicPr>
          <p:cNvPr id="5" name="Image 4">
            <a:extLst>
              <a:ext uri="{FF2B5EF4-FFF2-40B4-BE49-F238E27FC236}">
                <a16:creationId xmlns:a16="http://schemas.microsoft.com/office/drawing/2014/main" id="{C7E220DE-EFB9-D3C7-E620-E21D3A208809}"/>
              </a:ext>
            </a:extLst>
          </p:cNvPr>
          <p:cNvPicPr>
            <a:picLocks noChangeAspect="1"/>
          </p:cNvPicPr>
          <p:nvPr/>
        </p:nvPicPr>
        <p:blipFill>
          <a:blip r:embed="rId5"/>
          <a:srcRect l="9786" t="-3108" b="-1"/>
          <a:stretch>
            <a:fillRect/>
          </a:stretch>
        </p:blipFill>
        <p:spPr>
          <a:xfrm>
            <a:off x="10222028" y="6150542"/>
            <a:ext cx="1304376" cy="2021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6"/>
          <p:cNvSpPr txBox="1">
            <a:spLocks noGrp="1"/>
          </p:cNvSpPr>
          <p:nvPr>
            <p:ph type="body" idx="1"/>
          </p:nvPr>
        </p:nvSpPr>
        <p:spPr>
          <a:xfrm>
            <a:off x="269077" y="2226130"/>
            <a:ext cx="3936133" cy="557621"/>
          </a:xfrm>
          <a:prstGeom prst="rect">
            <a:avLst/>
          </a:prstGeom>
          <a:noFill/>
          <a:ln>
            <a:noFill/>
          </a:ln>
        </p:spPr>
        <p:txBody>
          <a:bodyPr spcFirstLastPara="1" wrap="square" lIns="0" tIns="45700" rIns="91425" bIns="45700" anchor="t" anchorCtr="0">
            <a:normAutofit/>
          </a:bodyPr>
          <a:lstStyle/>
          <a:p>
            <a:pPr marL="0" lvl="0" indent="0">
              <a:spcBef>
                <a:spcPts val="0"/>
              </a:spcBef>
            </a:pPr>
            <a:r>
              <a:rPr lang="nl-NL" dirty="0"/>
              <a:t>Bezorg ons het logo van uw bedrijf</a:t>
            </a:r>
            <a:endParaRPr dirty="0"/>
          </a:p>
        </p:txBody>
      </p:sp>
      <p:sp>
        <p:nvSpPr>
          <p:cNvPr id="234" name="Google Shape;234;p26"/>
          <p:cNvSpPr txBox="1">
            <a:spLocks noGrp="1"/>
          </p:cNvSpPr>
          <p:nvPr>
            <p:ph type="title"/>
          </p:nvPr>
        </p:nvSpPr>
        <p:spPr>
          <a:xfrm>
            <a:off x="356466" y="692150"/>
            <a:ext cx="3936000" cy="814800"/>
          </a:xfrm>
          <a:prstGeom prst="rect">
            <a:avLst/>
          </a:prstGeom>
          <a:noFill/>
          <a:ln>
            <a:noFill/>
          </a:ln>
        </p:spPr>
        <p:txBody>
          <a:bodyPr spcFirstLastPara="1" wrap="square" lIns="0" tIns="45700" rIns="91425" bIns="45700" anchor="t" anchorCtr="0">
            <a:noAutofit/>
          </a:bodyPr>
          <a:lstStyle/>
          <a:p>
            <a:pPr lvl="0">
              <a:buSzPts val="2900"/>
            </a:pPr>
            <a:r>
              <a:rPr lang="fr-BE" sz="3200" dirty="0" err="1"/>
              <a:t>Bedrijfslogo</a:t>
            </a:r>
            <a:endParaRPr dirty="0"/>
          </a:p>
        </p:txBody>
      </p:sp>
      <p:sp>
        <p:nvSpPr>
          <p:cNvPr id="235" name="Google Shape;235;p26"/>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a:p>
        </p:txBody>
      </p:sp>
      <p:pic>
        <p:nvPicPr>
          <p:cNvPr id="236" name="Google Shape;236;p26" title="Icon-squared(2).png"/>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237" name="Google Shape;237;p26"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7"/>
          <p:cNvSpPr txBox="1">
            <a:spLocks noGrp="1"/>
          </p:cNvSpPr>
          <p:nvPr>
            <p:ph type="body" idx="1"/>
          </p:nvPr>
        </p:nvSpPr>
        <p:spPr>
          <a:xfrm>
            <a:off x="272877" y="1916140"/>
            <a:ext cx="3928533" cy="3025719"/>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Beschrijf uw project in zijn geheel:</a:t>
            </a:r>
          </a:p>
          <a:p>
            <a:pPr marL="0" lvl="0" indent="0">
              <a:spcBef>
                <a:spcPts val="0"/>
              </a:spcBef>
            </a:pPr>
            <a:endParaRPr lang="nl-NL" dirty="0"/>
          </a:p>
          <a:p>
            <a:pPr marL="285750" lvl="0" indent="-285750">
              <a:spcBef>
                <a:spcPts val="0"/>
              </a:spcBef>
              <a:buFont typeface="Arial" panose="020B0604020202020204" pitchFamily="34" charset="0"/>
              <a:buChar char="•"/>
            </a:pPr>
            <a:r>
              <a:rPr lang="fr-BE" dirty="0" err="1"/>
              <a:t>Bedrijf</a:t>
            </a:r>
            <a:br>
              <a:rPr lang="fr-BE" dirty="0"/>
            </a:br>
            <a:endParaRPr lang="fr-BE" dirty="0"/>
          </a:p>
          <a:p>
            <a:pPr marL="285750" lvl="0" indent="-285750">
              <a:spcBef>
                <a:spcPts val="0"/>
              </a:spcBef>
              <a:buFont typeface="Arial" panose="020B0604020202020204" pitchFamily="34" charset="0"/>
              <a:buChar char="•"/>
            </a:pPr>
            <a:r>
              <a:rPr lang="fr-BE" dirty="0" err="1"/>
              <a:t>Locatie</a:t>
            </a:r>
            <a:br>
              <a:rPr lang="fr-BE" dirty="0"/>
            </a:br>
            <a:endParaRPr lang="fr-BE" dirty="0"/>
          </a:p>
          <a:p>
            <a:pPr marL="285750" lvl="0" indent="-285750">
              <a:spcBef>
                <a:spcPts val="0"/>
              </a:spcBef>
              <a:buFont typeface="Arial" panose="020B0604020202020204" pitchFamily="34" charset="0"/>
              <a:buChar char="•"/>
            </a:pPr>
            <a:r>
              <a:rPr lang="nl-NL" dirty="0"/>
              <a:t>Type site</a:t>
            </a:r>
            <a:br>
              <a:rPr lang="nl-NL" dirty="0"/>
            </a:br>
            <a:endParaRPr lang="nl-NL" dirty="0"/>
          </a:p>
          <a:p>
            <a:pPr marL="285750" lvl="0" indent="-285750">
              <a:spcBef>
                <a:spcPts val="0"/>
              </a:spcBef>
              <a:buFont typeface="Arial" panose="020B0604020202020204" pitchFamily="34" charset="0"/>
              <a:buChar char="•"/>
            </a:pPr>
            <a:r>
              <a:rPr lang="nl-NL" dirty="0"/>
              <a:t>Datum van ingebruikname</a:t>
            </a:r>
            <a:br>
              <a:rPr lang="nl-NL" dirty="0"/>
            </a:br>
            <a:endParaRPr lang="nl-NL" dirty="0"/>
          </a:p>
          <a:p>
            <a:pPr marL="285750" lvl="0" indent="-285750">
              <a:spcBef>
                <a:spcPts val="0"/>
              </a:spcBef>
              <a:buFont typeface="Arial" panose="020B0604020202020204" pitchFamily="34" charset="0"/>
              <a:buChar char="•"/>
            </a:pPr>
            <a:r>
              <a:rPr lang="nl-NL" dirty="0"/>
              <a:t>Achtergrond en context van de oprichting</a:t>
            </a:r>
            <a:endParaRPr lang="fr-BE" dirty="0"/>
          </a:p>
        </p:txBody>
      </p:sp>
      <p:sp>
        <p:nvSpPr>
          <p:cNvPr id="243" name="Google Shape;243;p27"/>
          <p:cNvSpPr txBox="1">
            <a:spLocks noGrp="1"/>
          </p:cNvSpPr>
          <p:nvPr>
            <p:ph type="title"/>
          </p:nvPr>
        </p:nvSpPr>
        <p:spPr>
          <a:xfrm>
            <a:off x="216334" y="692150"/>
            <a:ext cx="3928533" cy="1105794"/>
          </a:xfrm>
          <a:prstGeom prst="rect">
            <a:avLst/>
          </a:prstGeom>
          <a:noFill/>
          <a:ln>
            <a:noFill/>
          </a:ln>
        </p:spPr>
        <p:txBody>
          <a:bodyPr spcFirstLastPara="1" wrap="square" lIns="0" tIns="45700" rIns="91425" bIns="45700" anchor="t" anchorCtr="0">
            <a:normAutofit/>
          </a:bodyPr>
          <a:lstStyle/>
          <a:p>
            <a:pPr lvl="0">
              <a:buSzPts val="2900"/>
            </a:pPr>
            <a:r>
              <a:rPr lang="fr-BE" sz="3200" dirty="0" err="1"/>
              <a:t>Algemene</a:t>
            </a:r>
            <a:r>
              <a:rPr lang="fr-BE" sz="3200" dirty="0"/>
              <a:t> </a:t>
            </a:r>
            <a:r>
              <a:rPr lang="fr-BE" sz="3200" dirty="0" err="1"/>
              <a:t>projectvoorstelling</a:t>
            </a:r>
            <a:endParaRPr sz="2900" dirty="0"/>
          </a:p>
        </p:txBody>
      </p:sp>
      <p:sp>
        <p:nvSpPr>
          <p:cNvPr id="244" name="Google Shape;244;p27"/>
          <p:cNvSpPr txBox="1">
            <a:spLocks noGrp="1"/>
          </p:cNvSpPr>
          <p:nvPr>
            <p:ph type="body" idx="4294967295"/>
          </p:nvPr>
        </p:nvSpPr>
        <p:spPr>
          <a:xfrm>
            <a:off x="957601" y="455756"/>
            <a:ext cx="2743199" cy="236394"/>
          </a:xfrm>
          <a:prstGeom prst="rect">
            <a:avLst/>
          </a:prstGeom>
          <a:noFill/>
          <a:ln>
            <a:noFill/>
          </a:ln>
        </p:spPr>
        <p:txBody>
          <a:bodyPr spcFirstLastPara="1" wrap="square" lIns="0" tIns="45700" rIns="91425" bIns="45700" anchor="t" anchorCtr="0">
            <a:normAutofit fontScale="47500" lnSpcReduction="20000"/>
          </a:bodyPr>
          <a:lstStyle/>
          <a:p>
            <a:pPr marL="228600" lvl="0" indent="-228600" algn="l" rtl="0">
              <a:lnSpc>
                <a:spcPct val="90000"/>
              </a:lnSpc>
              <a:spcBef>
                <a:spcPts val="0"/>
              </a:spcBef>
              <a:spcAft>
                <a:spcPts val="0"/>
              </a:spcAft>
              <a:buClr>
                <a:schemeClr val="dk1"/>
              </a:buClr>
              <a:buSzPct val="100000"/>
              <a:buChar char="•"/>
            </a:pPr>
            <a:r>
              <a:rPr lang="fr-FR"/>
              <a:t>01</a:t>
            </a:r>
            <a:endParaRPr/>
          </a:p>
          <a:p>
            <a:pPr marL="228600" lvl="0" indent="-144145" algn="l" rtl="0">
              <a:lnSpc>
                <a:spcPct val="90000"/>
              </a:lnSpc>
              <a:spcBef>
                <a:spcPts val="1000"/>
              </a:spcBef>
              <a:spcAft>
                <a:spcPts val="0"/>
              </a:spcAft>
              <a:buClr>
                <a:schemeClr val="dk1"/>
              </a:buClr>
              <a:buSzPct val="100000"/>
              <a:buNone/>
            </a:pPr>
            <a:endParaRPr/>
          </a:p>
        </p:txBody>
      </p:sp>
      <p:sp>
        <p:nvSpPr>
          <p:cNvPr id="245" name="Google Shape;245;p27"/>
          <p:cNvSpPr txBox="1"/>
          <p:nvPr/>
        </p:nvSpPr>
        <p:spPr>
          <a:xfrm>
            <a:off x="4588934" y="692150"/>
            <a:ext cx="7170300" cy="307736"/>
          </a:xfrm>
          <a:prstGeom prst="rect">
            <a:avLst/>
          </a:prstGeom>
          <a:noFill/>
          <a:ln>
            <a:noFill/>
          </a:ln>
        </p:spPr>
        <p:txBody>
          <a:bodyPr spcFirstLastPara="1" wrap="square" lIns="91425" tIns="45700" rIns="91425" bIns="45700" anchor="t" anchorCtr="0">
            <a:spAutoFit/>
          </a:bodyPr>
          <a:lstStyle/>
          <a:p>
            <a:pPr lvl="0"/>
            <a:r>
              <a:rPr lang="fr-BE" dirty="0" err="1">
                <a:solidFill>
                  <a:schemeClr val="dk1"/>
                </a:solidFill>
                <a:latin typeface="Instrument Sans"/>
              </a:rPr>
              <a:t>Schrijf</a:t>
            </a:r>
            <a:r>
              <a:rPr lang="fr-BE" dirty="0">
                <a:solidFill>
                  <a:schemeClr val="dk1"/>
                </a:solidFill>
                <a:latin typeface="Instrument Sans"/>
              </a:rPr>
              <a:t> hier…</a:t>
            </a:r>
            <a:endParaRPr dirty="0">
              <a:solidFill>
                <a:schemeClr val="dk1"/>
              </a:solidFill>
              <a:latin typeface="Instrument Sans"/>
              <a:sym typeface="Instrument Sans"/>
            </a:endParaRPr>
          </a:p>
        </p:txBody>
      </p:sp>
      <p:pic>
        <p:nvPicPr>
          <p:cNvPr id="246" name="Google Shape;246;p27" title="Icon-squared(1).png"/>
          <p:cNvPicPr preferRelativeResize="0"/>
          <p:nvPr/>
        </p:nvPicPr>
        <p:blipFill>
          <a:blip r:embed="rId3">
            <a:alphaModFix/>
          </a:blip>
          <a:stretch>
            <a:fillRect/>
          </a:stretch>
        </p:blipFill>
        <p:spPr>
          <a:xfrm>
            <a:off x="11519033" y="120657"/>
            <a:ext cx="571500" cy="571500"/>
          </a:xfrm>
          <a:prstGeom prst="rect">
            <a:avLst/>
          </a:prstGeom>
          <a:noFill/>
          <a:ln>
            <a:noFill/>
          </a:ln>
        </p:spPr>
      </p:pic>
      <p:pic>
        <p:nvPicPr>
          <p:cNvPr id="247" name="Google Shape;247;p27"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8"/>
          <p:cNvSpPr txBox="1">
            <a:spLocks noGrp="1"/>
          </p:cNvSpPr>
          <p:nvPr>
            <p:ph type="body" idx="1"/>
          </p:nvPr>
        </p:nvSpPr>
        <p:spPr>
          <a:xfrm>
            <a:off x="230544" y="1507512"/>
            <a:ext cx="4013199" cy="3842976"/>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Beschrijf de technische aspecten van uw project :</a:t>
            </a:r>
          </a:p>
          <a:p>
            <a:pPr marL="0" lvl="0" indent="0">
              <a:spcBef>
                <a:spcPts val="0"/>
              </a:spcBef>
            </a:pPr>
            <a:endParaRPr lang="nl-NL" dirty="0"/>
          </a:p>
          <a:p>
            <a:pPr marL="285750" lvl="0" indent="-285750">
              <a:spcBef>
                <a:spcPts val="0"/>
              </a:spcBef>
              <a:buFont typeface="Arial" panose="020B0604020202020204" pitchFamily="34" charset="0"/>
              <a:buChar char="•"/>
            </a:pPr>
            <a:r>
              <a:rPr lang="nl-NL" dirty="0"/>
              <a:t>Geïnstalleerde producten (merk, model, vermogen, aantal)</a:t>
            </a:r>
            <a:br>
              <a:rPr lang="nl-NL" dirty="0"/>
            </a:br>
            <a:endParaRPr lang="nl-NL" dirty="0"/>
          </a:p>
          <a:p>
            <a:pPr marL="285750" lvl="0" indent="-285750">
              <a:spcBef>
                <a:spcPts val="0"/>
              </a:spcBef>
              <a:buFont typeface="Arial" panose="020B0604020202020204" pitchFamily="34" charset="0"/>
              <a:buChar char="•"/>
            </a:pPr>
            <a:r>
              <a:rPr lang="fr-BE" dirty="0" err="1"/>
              <a:t>Redenen</a:t>
            </a:r>
            <a:r>
              <a:rPr lang="fr-BE" dirty="0"/>
              <a:t> </a:t>
            </a:r>
            <a:r>
              <a:rPr lang="fr-BE" dirty="0" err="1"/>
              <a:t>voor</a:t>
            </a:r>
            <a:r>
              <a:rPr lang="fr-BE" dirty="0"/>
              <a:t> </a:t>
            </a:r>
            <a:r>
              <a:rPr lang="fr-BE" dirty="0" err="1"/>
              <a:t>deze</a:t>
            </a:r>
            <a:r>
              <a:rPr lang="fr-BE" dirty="0"/>
              <a:t> </a:t>
            </a:r>
            <a:r>
              <a:rPr lang="fr-BE" dirty="0" err="1"/>
              <a:t>keuzes</a:t>
            </a:r>
            <a:br>
              <a:rPr lang="fr-BE" dirty="0"/>
            </a:br>
            <a:endParaRPr lang="fr-BE" dirty="0"/>
          </a:p>
          <a:p>
            <a:pPr marL="285750" lvl="0" indent="-285750">
              <a:spcBef>
                <a:spcPts val="0"/>
              </a:spcBef>
              <a:buFont typeface="Arial" panose="020B0604020202020204" pitchFamily="34" charset="0"/>
              <a:buChar char="•"/>
            </a:pPr>
            <a:r>
              <a:rPr lang="nl-NL" dirty="0"/>
              <a:t>Totaal geïnstalleerd vermogen (in </a:t>
            </a:r>
            <a:r>
              <a:rPr lang="nl-NL" dirty="0" err="1"/>
              <a:t>kWc</a:t>
            </a:r>
            <a:r>
              <a:rPr lang="nl-NL" dirty="0"/>
              <a:t>)</a:t>
            </a:r>
            <a:br>
              <a:rPr lang="nl-NL" dirty="0"/>
            </a:br>
            <a:endParaRPr lang="nl-NL" dirty="0"/>
          </a:p>
          <a:p>
            <a:pPr marL="285750" lvl="0" indent="-285750">
              <a:spcBef>
                <a:spcPts val="0"/>
              </a:spcBef>
              <a:buFont typeface="Arial" panose="020B0604020202020204" pitchFamily="34" charset="0"/>
              <a:buChar char="•"/>
            </a:pPr>
            <a:r>
              <a:rPr lang="nl-NL" dirty="0"/>
              <a:t>Eventuele innovatieve of specifieke oplossingen die u hebt geïntegreerd (monitoring, opslag, zelfverbruik, supervisie, enz.)</a:t>
            </a:r>
          </a:p>
        </p:txBody>
      </p:sp>
      <p:sp>
        <p:nvSpPr>
          <p:cNvPr id="253" name="Google Shape;253;p28"/>
          <p:cNvSpPr txBox="1">
            <a:spLocks noGrp="1"/>
          </p:cNvSpPr>
          <p:nvPr>
            <p:ph type="title"/>
          </p:nvPr>
        </p:nvSpPr>
        <p:spPr>
          <a:xfrm>
            <a:off x="216334" y="692150"/>
            <a:ext cx="3928533" cy="577850"/>
          </a:xfrm>
          <a:prstGeom prst="rect">
            <a:avLst/>
          </a:prstGeom>
          <a:noFill/>
          <a:ln>
            <a:noFill/>
          </a:ln>
        </p:spPr>
        <p:txBody>
          <a:bodyPr spcFirstLastPara="1" wrap="square" lIns="0" tIns="45700" rIns="91425" bIns="45700" anchor="t" anchorCtr="0">
            <a:normAutofit/>
          </a:bodyPr>
          <a:lstStyle/>
          <a:p>
            <a:pPr lvl="0">
              <a:buSzPts val="2900"/>
            </a:pPr>
            <a:r>
              <a:rPr lang="fr-BE" sz="3200" dirty="0" err="1"/>
              <a:t>Projecttechnieken</a:t>
            </a:r>
            <a:endParaRPr sz="2900" dirty="0"/>
          </a:p>
        </p:txBody>
      </p:sp>
      <p:sp>
        <p:nvSpPr>
          <p:cNvPr id="254" name="Google Shape;254;p28"/>
          <p:cNvSpPr txBox="1">
            <a:spLocks noGrp="1"/>
          </p:cNvSpPr>
          <p:nvPr>
            <p:ph type="body" idx="4294967295"/>
          </p:nvPr>
        </p:nvSpPr>
        <p:spPr>
          <a:xfrm>
            <a:off x="957601" y="455756"/>
            <a:ext cx="2743199" cy="236394"/>
          </a:xfrm>
          <a:prstGeom prst="rect">
            <a:avLst/>
          </a:prstGeom>
          <a:noFill/>
          <a:ln>
            <a:noFill/>
          </a:ln>
        </p:spPr>
        <p:txBody>
          <a:bodyPr spcFirstLastPara="1" wrap="square" lIns="0" tIns="45700" rIns="91425" bIns="45700" anchor="t" anchorCtr="0">
            <a:normAutofit fontScale="47500" lnSpcReduction="20000"/>
          </a:bodyPr>
          <a:lstStyle/>
          <a:p>
            <a:pPr marL="228600" lvl="0" indent="-228600" algn="l" rtl="0">
              <a:lnSpc>
                <a:spcPct val="90000"/>
              </a:lnSpc>
              <a:spcBef>
                <a:spcPts val="0"/>
              </a:spcBef>
              <a:spcAft>
                <a:spcPts val="0"/>
              </a:spcAft>
              <a:buClr>
                <a:schemeClr val="dk1"/>
              </a:buClr>
              <a:buSzPct val="100000"/>
              <a:buChar char="•"/>
            </a:pPr>
            <a:r>
              <a:rPr lang="fr-FR"/>
              <a:t>01</a:t>
            </a:r>
            <a:endParaRPr/>
          </a:p>
          <a:p>
            <a:pPr marL="228600" lvl="0" indent="-144145" algn="l" rtl="0">
              <a:lnSpc>
                <a:spcPct val="90000"/>
              </a:lnSpc>
              <a:spcBef>
                <a:spcPts val="1000"/>
              </a:spcBef>
              <a:spcAft>
                <a:spcPts val="0"/>
              </a:spcAft>
              <a:buClr>
                <a:schemeClr val="dk1"/>
              </a:buClr>
              <a:buSzPct val="100000"/>
              <a:buNone/>
            </a:pPr>
            <a:endParaRPr/>
          </a:p>
        </p:txBody>
      </p:sp>
      <p:sp>
        <p:nvSpPr>
          <p:cNvPr id="255" name="Google Shape;255;p28"/>
          <p:cNvSpPr txBox="1"/>
          <p:nvPr/>
        </p:nvSpPr>
        <p:spPr>
          <a:xfrm>
            <a:off x="4588934" y="692150"/>
            <a:ext cx="7170400" cy="307736"/>
          </a:xfrm>
          <a:prstGeom prst="rect">
            <a:avLst/>
          </a:prstGeom>
          <a:noFill/>
          <a:ln>
            <a:noFill/>
          </a:ln>
        </p:spPr>
        <p:txBody>
          <a:bodyPr spcFirstLastPara="1" wrap="square" lIns="91425" tIns="45700" rIns="91425" bIns="45700" anchor="t" anchorCtr="0">
            <a:spAutoFit/>
          </a:bodyPr>
          <a:lstStyle/>
          <a:p>
            <a:pPr lvl="0"/>
            <a:r>
              <a:rPr lang="fr-BE" dirty="0" err="1">
                <a:solidFill>
                  <a:schemeClr val="dk1"/>
                </a:solidFill>
                <a:latin typeface="Instrument Sans"/>
              </a:rPr>
              <a:t>Schrijf</a:t>
            </a:r>
            <a:r>
              <a:rPr lang="fr-BE" dirty="0">
                <a:solidFill>
                  <a:schemeClr val="dk1"/>
                </a:solidFill>
                <a:latin typeface="Instrument Sans"/>
              </a:rPr>
              <a:t> hier…</a:t>
            </a:r>
            <a:endParaRPr dirty="0">
              <a:solidFill>
                <a:schemeClr val="dk1"/>
              </a:solidFill>
              <a:latin typeface="Instrument Sans"/>
            </a:endParaRPr>
          </a:p>
        </p:txBody>
      </p:sp>
      <p:pic>
        <p:nvPicPr>
          <p:cNvPr id="256" name="Google Shape;256;p28" title="Icon-squared(1).png"/>
          <p:cNvPicPr preferRelativeResize="0"/>
          <p:nvPr/>
        </p:nvPicPr>
        <p:blipFill>
          <a:blip r:embed="rId3">
            <a:alphaModFix/>
          </a:blip>
          <a:stretch>
            <a:fillRect/>
          </a:stretch>
        </p:blipFill>
        <p:spPr>
          <a:xfrm>
            <a:off x="11519033" y="120657"/>
            <a:ext cx="571500" cy="571500"/>
          </a:xfrm>
          <a:prstGeom prst="rect">
            <a:avLst/>
          </a:prstGeom>
          <a:noFill/>
          <a:ln>
            <a:noFill/>
          </a:ln>
        </p:spPr>
      </p:pic>
      <p:pic>
        <p:nvPicPr>
          <p:cNvPr id="257" name="Google Shape;257;p28"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9"/>
          <p:cNvSpPr txBox="1">
            <a:spLocks noGrp="1"/>
          </p:cNvSpPr>
          <p:nvPr>
            <p:ph type="body" idx="1"/>
          </p:nvPr>
        </p:nvSpPr>
        <p:spPr>
          <a:xfrm>
            <a:off x="174000" y="1916140"/>
            <a:ext cx="4013199" cy="3025719"/>
          </a:xfrm>
          <a:prstGeom prst="rect">
            <a:avLst/>
          </a:prstGeom>
          <a:noFill/>
          <a:ln>
            <a:noFill/>
          </a:ln>
        </p:spPr>
        <p:txBody>
          <a:bodyPr spcFirstLastPara="1" wrap="square" lIns="0" tIns="45700" rIns="91425" bIns="45700" anchor="t" anchorCtr="0">
            <a:noAutofit/>
          </a:bodyPr>
          <a:lstStyle/>
          <a:p>
            <a:pPr>
              <a:lnSpc>
                <a:spcPct val="110000"/>
              </a:lnSpc>
              <a:spcBef>
                <a:spcPts val="0"/>
              </a:spcBef>
            </a:pPr>
            <a:r>
              <a:rPr lang="nl-NL" dirty="0"/>
              <a:t>Vertel ons wat de doelstellingen van uw project zijn :</a:t>
            </a:r>
            <a:br>
              <a:rPr lang="nl-NL" dirty="0"/>
            </a:br>
            <a:endParaRPr lang="nl-NL" dirty="0"/>
          </a:p>
          <a:p>
            <a:pPr marL="514350" indent="-285750">
              <a:lnSpc>
                <a:spcPct val="110000"/>
              </a:lnSpc>
              <a:spcBef>
                <a:spcPts val="0"/>
              </a:spcBef>
              <a:buFont typeface="Arial" panose="020B0604020202020204" pitchFamily="34" charset="0"/>
              <a:buChar char="•"/>
            </a:pPr>
            <a:r>
              <a:rPr lang="nl-NL" dirty="0"/>
              <a:t>De oorspronkelijke intenties (zelfverbruik, verkoop van energie, demonstratie, innovatie, enz.)</a:t>
            </a:r>
            <a:br>
              <a:rPr lang="nl-NL" dirty="0"/>
            </a:br>
            <a:endParaRPr lang="nl-NL" dirty="0"/>
          </a:p>
          <a:p>
            <a:pPr marL="514350" indent="-285750">
              <a:lnSpc>
                <a:spcPct val="110000"/>
              </a:lnSpc>
              <a:spcBef>
                <a:spcPts val="0"/>
              </a:spcBef>
              <a:buFont typeface="Arial" panose="020B0604020202020204" pitchFamily="34" charset="0"/>
              <a:buChar char="•"/>
            </a:pPr>
            <a:r>
              <a:rPr lang="nl-NL" dirty="0"/>
              <a:t>Hoe u deze doelstellingen hebt bepaald</a:t>
            </a:r>
            <a:br>
              <a:rPr lang="nl-NL" dirty="0"/>
            </a:br>
            <a:endParaRPr lang="nl-NL" dirty="0"/>
          </a:p>
          <a:p>
            <a:pPr marL="514350" indent="-285750">
              <a:lnSpc>
                <a:spcPct val="110000"/>
              </a:lnSpc>
              <a:spcBef>
                <a:spcPts val="0"/>
              </a:spcBef>
              <a:buFont typeface="Arial" panose="020B0604020202020204" pitchFamily="34" charset="0"/>
              <a:buChar char="•"/>
            </a:pPr>
            <a:r>
              <a:rPr lang="nl-NL" dirty="0"/>
              <a:t>De resultaten die u hebt behaald</a:t>
            </a:r>
          </a:p>
        </p:txBody>
      </p:sp>
      <p:sp>
        <p:nvSpPr>
          <p:cNvPr id="263" name="Google Shape;263;p29"/>
          <p:cNvSpPr txBox="1">
            <a:spLocks noGrp="1"/>
          </p:cNvSpPr>
          <p:nvPr>
            <p:ph type="title"/>
          </p:nvPr>
        </p:nvSpPr>
        <p:spPr>
          <a:xfrm>
            <a:off x="216334" y="692150"/>
            <a:ext cx="3928533" cy="577850"/>
          </a:xfrm>
          <a:prstGeom prst="rect">
            <a:avLst/>
          </a:prstGeom>
          <a:noFill/>
          <a:ln>
            <a:noFill/>
          </a:ln>
        </p:spPr>
        <p:txBody>
          <a:bodyPr spcFirstLastPara="1" wrap="square" lIns="0" tIns="45700" rIns="91425" bIns="45700" anchor="t" anchorCtr="0">
            <a:normAutofit fontScale="90000"/>
          </a:bodyPr>
          <a:lstStyle/>
          <a:p>
            <a:pPr lvl="0">
              <a:buSzPts val="2900"/>
            </a:pPr>
            <a:r>
              <a:rPr lang="fr-BE" sz="3200" dirty="0" err="1"/>
              <a:t>Projectdoelstellingen</a:t>
            </a:r>
            <a:endParaRPr sz="2900" dirty="0"/>
          </a:p>
        </p:txBody>
      </p:sp>
      <p:sp>
        <p:nvSpPr>
          <p:cNvPr id="264" name="Google Shape;264;p29"/>
          <p:cNvSpPr txBox="1">
            <a:spLocks noGrp="1"/>
          </p:cNvSpPr>
          <p:nvPr>
            <p:ph type="body" idx="4294967295"/>
          </p:nvPr>
        </p:nvSpPr>
        <p:spPr>
          <a:xfrm>
            <a:off x="957601" y="455756"/>
            <a:ext cx="2743199" cy="236394"/>
          </a:xfrm>
          <a:prstGeom prst="rect">
            <a:avLst/>
          </a:prstGeom>
          <a:noFill/>
          <a:ln>
            <a:noFill/>
          </a:ln>
        </p:spPr>
        <p:txBody>
          <a:bodyPr spcFirstLastPara="1" wrap="square" lIns="0" tIns="45700" rIns="91425" bIns="45700" anchor="t" anchorCtr="0">
            <a:normAutofit fontScale="47500" lnSpcReduction="20000"/>
          </a:bodyPr>
          <a:lstStyle/>
          <a:p>
            <a:pPr marL="228600" lvl="0" indent="-228600" algn="l" rtl="0">
              <a:lnSpc>
                <a:spcPct val="90000"/>
              </a:lnSpc>
              <a:spcBef>
                <a:spcPts val="0"/>
              </a:spcBef>
              <a:spcAft>
                <a:spcPts val="0"/>
              </a:spcAft>
              <a:buClr>
                <a:schemeClr val="dk1"/>
              </a:buClr>
              <a:buSzPct val="100000"/>
              <a:buChar char="•"/>
            </a:pPr>
            <a:r>
              <a:rPr lang="fr-FR"/>
              <a:t>01</a:t>
            </a:r>
            <a:endParaRPr/>
          </a:p>
          <a:p>
            <a:pPr marL="228600" lvl="0" indent="-144145" algn="l" rtl="0">
              <a:lnSpc>
                <a:spcPct val="90000"/>
              </a:lnSpc>
              <a:spcBef>
                <a:spcPts val="1000"/>
              </a:spcBef>
              <a:spcAft>
                <a:spcPts val="0"/>
              </a:spcAft>
              <a:buClr>
                <a:schemeClr val="dk1"/>
              </a:buClr>
              <a:buSzPct val="100000"/>
              <a:buNone/>
            </a:pPr>
            <a:endParaRPr/>
          </a:p>
        </p:txBody>
      </p:sp>
      <p:sp>
        <p:nvSpPr>
          <p:cNvPr id="265" name="Google Shape;265;p29"/>
          <p:cNvSpPr txBox="1"/>
          <p:nvPr/>
        </p:nvSpPr>
        <p:spPr>
          <a:xfrm>
            <a:off x="4588934" y="692150"/>
            <a:ext cx="7170400" cy="307736"/>
          </a:xfrm>
          <a:prstGeom prst="rect">
            <a:avLst/>
          </a:prstGeom>
          <a:noFill/>
          <a:ln>
            <a:noFill/>
          </a:ln>
        </p:spPr>
        <p:txBody>
          <a:bodyPr spcFirstLastPara="1" wrap="square" lIns="91425" tIns="45700" rIns="91425" bIns="45700" anchor="t" anchorCtr="0">
            <a:spAutoFit/>
          </a:bodyPr>
          <a:lstStyle/>
          <a:p>
            <a:pPr lvl="0"/>
            <a:r>
              <a:rPr lang="fr-BE" dirty="0" err="1">
                <a:solidFill>
                  <a:schemeClr val="dk1"/>
                </a:solidFill>
                <a:latin typeface="Instrument Sans"/>
              </a:rPr>
              <a:t>Schrijf</a:t>
            </a:r>
            <a:r>
              <a:rPr lang="fr-BE" dirty="0">
                <a:solidFill>
                  <a:schemeClr val="dk1"/>
                </a:solidFill>
                <a:latin typeface="Instrument Sans"/>
              </a:rPr>
              <a:t> hier…</a:t>
            </a:r>
            <a:endParaRPr dirty="0">
              <a:solidFill>
                <a:schemeClr val="dk1"/>
              </a:solidFill>
              <a:latin typeface="Instrument Sans"/>
            </a:endParaRPr>
          </a:p>
        </p:txBody>
      </p:sp>
      <p:pic>
        <p:nvPicPr>
          <p:cNvPr id="266" name="Google Shape;266;p29" title="Icon-squared(1).png"/>
          <p:cNvPicPr preferRelativeResize="0"/>
          <p:nvPr/>
        </p:nvPicPr>
        <p:blipFill>
          <a:blip r:embed="rId3">
            <a:alphaModFix/>
          </a:blip>
          <a:stretch>
            <a:fillRect/>
          </a:stretch>
        </p:blipFill>
        <p:spPr>
          <a:xfrm>
            <a:off x="11519033" y="120657"/>
            <a:ext cx="571500" cy="571500"/>
          </a:xfrm>
          <a:prstGeom prst="rect">
            <a:avLst/>
          </a:prstGeom>
          <a:noFill/>
          <a:ln>
            <a:noFill/>
          </a:ln>
        </p:spPr>
      </p:pic>
      <p:pic>
        <p:nvPicPr>
          <p:cNvPr id="267" name="Google Shape;267;p29"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0"/>
          <p:cNvSpPr txBox="1">
            <a:spLocks noGrp="1"/>
          </p:cNvSpPr>
          <p:nvPr>
            <p:ph type="body" idx="1"/>
          </p:nvPr>
        </p:nvSpPr>
        <p:spPr>
          <a:xfrm>
            <a:off x="174000" y="1916140"/>
            <a:ext cx="4013199" cy="3025719"/>
          </a:xfrm>
          <a:prstGeom prst="rect">
            <a:avLst/>
          </a:prstGeom>
          <a:noFill/>
          <a:ln>
            <a:noFill/>
          </a:ln>
        </p:spPr>
        <p:txBody>
          <a:bodyPr spcFirstLastPara="1" wrap="square" lIns="0" tIns="45700" rIns="91425" bIns="45700" anchor="t" anchorCtr="0">
            <a:noAutofit/>
          </a:bodyPr>
          <a:lstStyle/>
          <a:p>
            <a:pPr marL="0" lvl="0" indent="0">
              <a:lnSpc>
                <a:spcPct val="110000"/>
              </a:lnSpc>
              <a:spcBef>
                <a:spcPts val="0"/>
              </a:spcBef>
            </a:pPr>
            <a:r>
              <a:rPr lang="nl-NL" dirty="0"/>
              <a:t>Beschrijf de milieu-impact van uw project:</a:t>
            </a:r>
          </a:p>
          <a:p>
            <a:pPr marL="0" lvl="0" indent="0">
              <a:lnSpc>
                <a:spcPct val="110000"/>
              </a:lnSpc>
              <a:spcBef>
                <a:spcPts val="0"/>
              </a:spcBef>
            </a:pPr>
            <a:endParaRPr lang="nl-NL" dirty="0"/>
          </a:p>
          <a:p>
            <a:pPr marL="285750" lvl="0" indent="-285750">
              <a:lnSpc>
                <a:spcPct val="110000"/>
              </a:lnSpc>
              <a:spcBef>
                <a:spcPts val="0"/>
              </a:spcBef>
              <a:buFont typeface="Arial" panose="020B0604020202020204" pitchFamily="34" charset="0"/>
              <a:buChar char="•"/>
            </a:pPr>
            <a:r>
              <a:rPr lang="nl-NL" dirty="0"/>
              <a:t>Hoe het project positief bijdraagt aan de energietransitie of de bescherming van het milieu</a:t>
            </a:r>
            <a:br>
              <a:rPr lang="nl-NL" dirty="0"/>
            </a:br>
            <a:endParaRPr lang="nl-NL" dirty="0"/>
          </a:p>
          <a:p>
            <a:pPr marL="285750" lvl="0" indent="-285750">
              <a:lnSpc>
                <a:spcPct val="110000"/>
              </a:lnSpc>
              <a:spcBef>
                <a:spcPts val="0"/>
              </a:spcBef>
              <a:buFont typeface="Arial" panose="020B0604020202020204" pitchFamily="34" charset="0"/>
              <a:buChar char="•"/>
            </a:pPr>
            <a:r>
              <a:rPr lang="nl-NL" dirty="0"/>
              <a:t>Lokale partnerschappen of samenwerkingen die hebben bijgedragen aan de realisatie ervan</a:t>
            </a:r>
            <a:endParaRPr dirty="0"/>
          </a:p>
        </p:txBody>
      </p:sp>
      <p:sp>
        <p:nvSpPr>
          <p:cNvPr id="273" name="Google Shape;273;p30"/>
          <p:cNvSpPr txBox="1">
            <a:spLocks noGrp="1"/>
          </p:cNvSpPr>
          <p:nvPr>
            <p:ph type="title"/>
          </p:nvPr>
        </p:nvSpPr>
        <p:spPr>
          <a:xfrm>
            <a:off x="216334" y="692150"/>
            <a:ext cx="3928533" cy="823644"/>
          </a:xfrm>
          <a:prstGeom prst="rect">
            <a:avLst/>
          </a:prstGeom>
          <a:noFill/>
          <a:ln>
            <a:noFill/>
          </a:ln>
        </p:spPr>
        <p:txBody>
          <a:bodyPr spcFirstLastPara="1" wrap="square" lIns="0" tIns="45700" rIns="91425" bIns="45700" anchor="t" anchorCtr="0">
            <a:noAutofit/>
          </a:bodyPr>
          <a:lstStyle/>
          <a:p>
            <a:pPr lvl="0">
              <a:buSzPts val="2900"/>
            </a:pPr>
            <a:r>
              <a:rPr lang="fr-BE" sz="3200" dirty="0"/>
              <a:t>Milieu-impact</a:t>
            </a:r>
            <a:endParaRPr sz="2900" dirty="0"/>
          </a:p>
        </p:txBody>
      </p:sp>
      <p:sp>
        <p:nvSpPr>
          <p:cNvPr id="274" name="Google Shape;274;p30"/>
          <p:cNvSpPr txBox="1">
            <a:spLocks noGrp="1"/>
          </p:cNvSpPr>
          <p:nvPr>
            <p:ph type="body" idx="4294967295"/>
          </p:nvPr>
        </p:nvSpPr>
        <p:spPr>
          <a:xfrm>
            <a:off x="957601" y="455756"/>
            <a:ext cx="2743199" cy="236394"/>
          </a:xfrm>
          <a:prstGeom prst="rect">
            <a:avLst/>
          </a:prstGeom>
          <a:noFill/>
          <a:ln>
            <a:noFill/>
          </a:ln>
        </p:spPr>
        <p:txBody>
          <a:bodyPr spcFirstLastPara="1" wrap="square" lIns="0" tIns="45700" rIns="91425" bIns="45700" anchor="t" anchorCtr="0">
            <a:normAutofit fontScale="47500" lnSpcReduction="20000"/>
          </a:bodyPr>
          <a:lstStyle/>
          <a:p>
            <a:pPr marL="228600" lvl="0" indent="-228600" algn="l" rtl="0">
              <a:lnSpc>
                <a:spcPct val="90000"/>
              </a:lnSpc>
              <a:spcBef>
                <a:spcPts val="0"/>
              </a:spcBef>
              <a:spcAft>
                <a:spcPts val="0"/>
              </a:spcAft>
              <a:buClr>
                <a:schemeClr val="dk1"/>
              </a:buClr>
              <a:buSzPct val="100000"/>
              <a:buChar char="•"/>
            </a:pPr>
            <a:r>
              <a:rPr lang="fr-FR"/>
              <a:t>01</a:t>
            </a:r>
            <a:endParaRPr/>
          </a:p>
          <a:p>
            <a:pPr marL="228600" lvl="0" indent="-144145" algn="l" rtl="0">
              <a:lnSpc>
                <a:spcPct val="90000"/>
              </a:lnSpc>
              <a:spcBef>
                <a:spcPts val="1000"/>
              </a:spcBef>
              <a:spcAft>
                <a:spcPts val="0"/>
              </a:spcAft>
              <a:buClr>
                <a:schemeClr val="dk1"/>
              </a:buClr>
              <a:buSzPct val="100000"/>
              <a:buNone/>
            </a:pPr>
            <a:endParaRPr/>
          </a:p>
        </p:txBody>
      </p:sp>
      <p:pic>
        <p:nvPicPr>
          <p:cNvPr id="276" name="Google Shape;276;p30" title="Icon-squared(1).png"/>
          <p:cNvPicPr preferRelativeResize="0"/>
          <p:nvPr/>
        </p:nvPicPr>
        <p:blipFill>
          <a:blip r:embed="rId3">
            <a:alphaModFix/>
          </a:blip>
          <a:stretch>
            <a:fillRect/>
          </a:stretch>
        </p:blipFill>
        <p:spPr>
          <a:xfrm>
            <a:off x="11519033" y="120657"/>
            <a:ext cx="571500" cy="571500"/>
          </a:xfrm>
          <a:prstGeom prst="rect">
            <a:avLst/>
          </a:prstGeom>
          <a:noFill/>
          <a:ln>
            <a:noFill/>
          </a:ln>
        </p:spPr>
      </p:pic>
      <p:pic>
        <p:nvPicPr>
          <p:cNvPr id="277" name="Google Shape;277;p30"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
        <p:nvSpPr>
          <p:cNvPr id="4" name="Google Shape;265;p29">
            <a:extLst>
              <a:ext uri="{FF2B5EF4-FFF2-40B4-BE49-F238E27FC236}">
                <a16:creationId xmlns:a16="http://schemas.microsoft.com/office/drawing/2014/main" id="{D4855161-329F-E783-8BA2-0B1239AF49B9}"/>
              </a:ext>
            </a:extLst>
          </p:cNvPr>
          <p:cNvSpPr txBox="1"/>
          <p:nvPr/>
        </p:nvSpPr>
        <p:spPr>
          <a:xfrm>
            <a:off x="4588934" y="692150"/>
            <a:ext cx="7170400" cy="307736"/>
          </a:xfrm>
          <a:prstGeom prst="rect">
            <a:avLst/>
          </a:prstGeom>
          <a:noFill/>
          <a:ln>
            <a:noFill/>
          </a:ln>
        </p:spPr>
        <p:txBody>
          <a:bodyPr spcFirstLastPara="1" wrap="square" lIns="91425" tIns="45700" rIns="91425" bIns="45700" anchor="t" anchorCtr="0">
            <a:spAutoFit/>
          </a:bodyPr>
          <a:lstStyle/>
          <a:p>
            <a:pPr lvl="0"/>
            <a:r>
              <a:rPr lang="fr-BE" dirty="0" err="1">
                <a:solidFill>
                  <a:schemeClr val="dk1"/>
                </a:solidFill>
                <a:latin typeface="Instrument Sans"/>
              </a:rPr>
              <a:t>Schrijf</a:t>
            </a:r>
            <a:r>
              <a:rPr lang="fr-BE" dirty="0">
                <a:solidFill>
                  <a:schemeClr val="dk1"/>
                </a:solidFill>
                <a:latin typeface="Instrument Sans"/>
              </a:rPr>
              <a:t> hier…</a:t>
            </a:r>
            <a:endParaRPr dirty="0">
              <a:solidFill>
                <a:schemeClr val="dk1"/>
              </a:solidFill>
              <a:latin typeface="Instrument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1"/>
          <p:cNvSpPr txBox="1">
            <a:spLocks noGrp="1"/>
          </p:cNvSpPr>
          <p:nvPr>
            <p:ph type="body" idx="1"/>
          </p:nvPr>
        </p:nvSpPr>
        <p:spPr>
          <a:xfrm>
            <a:off x="230544" y="2432885"/>
            <a:ext cx="4013199" cy="1992230"/>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Vertel ons in enkele regels de context en bijzonderheden van uw project:</a:t>
            </a:r>
          </a:p>
          <a:p>
            <a:pPr marL="0" lvl="0" indent="0">
              <a:spcBef>
                <a:spcPts val="0"/>
              </a:spcBef>
            </a:pPr>
            <a:endParaRPr lang="nl-NL" dirty="0"/>
          </a:p>
          <a:p>
            <a:pPr marL="285750" lvl="0" indent="-285750">
              <a:spcBef>
                <a:spcPts val="0"/>
              </a:spcBef>
              <a:buFont typeface="Arial" panose="020B0604020202020204" pitchFamily="34" charset="0"/>
              <a:buChar char="•"/>
            </a:pPr>
            <a:r>
              <a:rPr lang="fr-BE" dirty="0" err="1"/>
              <a:t>Technische</a:t>
            </a:r>
            <a:r>
              <a:rPr lang="fr-BE" dirty="0"/>
              <a:t> </a:t>
            </a:r>
            <a:r>
              <a:rPr lang="fr-BE" dirty="0" err="1"/>
              <a:t>uitdagingen</a:t>
            </a:r>
            <a:br>
              <a:rPr lang="fr-BE" dirty="0"/>
            </a:br>
            <a:endParaRPr lang="fr-BE" dirty="0"/>
          </a:p>
          <a:p>
            <a:pPr marL="285750" lvl="0" indent="-285750">
              <a:spcBef>
                <a:spcPts val="0"/>
              </a:spcBef>
              <a:buFont typeface="Arial" panose="020B0604020202020204" pitchFamily="34" charset="0"/>
              <a:buChar char="•"/>
            </a:pPr>
            <a:r>
              <a:rPr lang="fr-BE" dirty="0" err="1"/>
              <a:t>Bijzonderheden</a:t>
            </a:r>
            <a:r>
              <a:rPr lang="fr-BE" dirty="0"/>
              <a:t> van de </a:t>
            </a:r>
            <a:r>
              <a:rPr lang="fr-BE" dirty="0" err="1"/>
              <a:t>installatie</a:t>
            </a:r>
            <a:br>
              <a:rPr lang="fr-BE" dirty="0"/>
            </a:br>
            <a:endParaRPr lang="fr-BE" dirty="0"/>
          </a:p>
          <a:p>
            <a:pPr marL="285750" lvl="0" indent="-285750">
              <a:spcBef>
                <a:spcPts val="0"/>
              </a:spcBef>
              <a:buFont typeface="Arial" panose="020B0604020202020204" pitchFamily="34" charset="0"/>
              <a:buChar char="•"/>
            </a:pPr>
            <a:r>
              <a:rPr lang="nl-NL" dirty="0"/>
              <a:t>Het verhaal dat uw project uniek maakt</a:t>
            </a:r>
            <a:endParaRPr dirty="0"/>
          </a:p>
        </p:txBody>
      </p:sp>
      <p:sp>
        <p:nvSpPr>
          <p:cNvPr id="283" name="Google Shape;283;p31"/>
          <p:cNvSpPr txBox="1">
            <a:spLocks noGrp="1"/>
          </p:cNvSpPr>
          <p:nvPr>
            <p:ph type="title"/>
          </p:nvPr>
        </p:nvSpPr>
        <p:spPr>
          <a:xfrm>
            <a:off x="216334" y="692150"/>
            <a:ext cx="3928533" cy="831850"/>
          </a:xfrm>
          <a:prstGeom prst="rect">
            <a:avLst/>
          </a:prstGeom>
          <a:noFill/>
          <a:ln>
            <a:noFill/>
          </a:ln>
        </p:spPr>
        <p:txBody>
          <a:bodyPr spcFirstLastPara="1" wrap="square" lIns="0" tIns="45700" rIns="91425" bIns="45700" anchor="t" anchorCtr="0">
            <a:noAutofit/>
          </a:bodyPr>
          <a:lstStyle/>
          <a:p>
            <a:pPr lvl="0">
              <a:buSzPts val="2900"/>
            </a:pPr>
            <a:r>
              <a:rPr lang="fr-BE" sz="3200" dirty="0" err="1"/>
              <a:t>Context</a:t>
            </a:r>
            <a:r>
              <a:rPr lang="fr-BE" sz="3200" dirty="0"/>
              <a:t> en </a:t>
            </a:r>
            <a:r>
              <a:rPr lang="fr-BE" sz="3200" dirty="0" err="1"/>
              <a:t>specificiteiten</a:t>
            </a:r>
            <a:endParaRPr sz="2900" dirty="0"/>
          </a:p>
        </p:txBody>
      </p:sp>
      <p:sp>
        <p:nvSpPr>
          <p:cNvPr id="284" name="Google Shape;284;p31"/>
          <p:cNvSpPr txBox="1">
            <a:spLocks noGrp="1"/>
          </p:cNvSpPr>
          <p:nvPr>
            <p:ph type="body" idx="4294967295"/>
          </p:nvPr>
        </p:nvSpPr>
        <p:spPr>
          <a:xfrm>
            <a:off x="957601" y="455756"/>
            <a:ext cx="2743199" cy="236394"/>
          </a:xfrm>
          <a:prstGeom prst="rect">
            <a:avLst/>
          </a:prstGeom>
          <a:noFill/>
          <a:ln>
            <a:noFill/>
          </a:ln>
        </p:spPr>
        <p:txBody>
          <a:bodyPr spcFirstLastPara="1" wrap="square" lIns="0" tIns="45700" rIns="91425" bIns="45700" anchor="t" anchorCtr="0">
            <a:normAutofit fontScale="47500" lnSpcReduction="20000"/>
          </a:bodyPr>
          <a:lstStyle/>
          <a:p>
            <a:pPr marL="228600" lvl="0" indent="-228600" algn="l" rtl="0">
              <a:lnSpc>
                <a:spcPct val="90000"/>
              </a:lnSpc>
              <a:spcBef>
                <a:spcPts val="0"/>
              </a:spcBef>
              <a:spcAft>
                <a:spcPts val="0"/>
              </a:spcAft>
              <a:buClr>
                <a:schemeClr val="dk1"/>
              </a:buClr>
              <a:buSzPct val="100000"/>
              <a:buChar char="•"/>
            </a:pPr>
            <a:r>
              <a:rPr lang="fr-FR"/>
              <a:t>01</a:t>
            </a:r>
            <a:endParaRPr/>
          </a:p>
          <a:p>
            <a:pPr marL="228600" lvl="0" indent="-144145" algn="l" rtl="0">
              <a:lnSpc>
                <a:spcPct val="90000"/>
              </a:lnSpc>
              <a:spcBef>
                <a:spcPts val="1000"/>
              </a:spcBef>
              <a:spcAft>
                <a:spcPts val="0"/>
              </a:spcAft>
              <a:buClr>
                <a:schemeClr val="dk1"/>
              </a:buClr>
              <a:buSzPct val="100000"/>
              <a:buNone/>
            </a:pPr>
            <a:endParaRPr/>
          </a:p>
        </p:txBody>
      </p:sp>
      <p:pic>
        <p:nvPicPr>
          <p:cNvPr id="286" name="Google Shape;286;p31" title="Icon-squared(1).png"/>
          <p:cNvPicPr preferRelativeResize="0"/>
          <p:nvPr/>
        </p:nvPicPr>
        <p:blipFill>
          <a:blip r:embed="rId3">
            <a:alphaModFix/>
          </a:blip>
          <a:stretch>
            <a:fillRect/>
          </a:stretch>
        </p:blipFill>
        <p:spPr>
          <a:xfrm>
            <a:off x="11519033" y="120657"/>
            <a:ext cx="571500" cy="571500"/>
          </a:xfrm>
          <a:prstGeom prst="rect">
            <a:avLst/>
          </a:prstGeom>
          <a:noFill/>
          <a:ln>
            <a:noFill/>
          </a:ln>
        </p:spPr>
      </p:pic>
      <p:pic>
        <p:nvPicPr>
          <p:cNvPr id="287" name="Google Shape;287;p31"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
        <p:nvSpPr>
          <p:cNvPr id="2" name="Google Shape;265;p29">
            <a:extLst>
              <a:ext uri="{FF2B5EF4-FFF2-40B4-BE49-F238E27FC236}">
                <a16:creationId xmlns:a16="http://schemas.microsoft.com/office/drawing/2014/main" id="{218B5E2C-D24C-4EAD-75BD-28E86DB83DF2}"/>
              </a:ext>
            </a:extLst>
          </p:cNvPr>
          <p:cNvSpPr txBox="1"/>
          <p:nvPr/>
        </p:nvSpPr>
        <p:spPr>
          <a:xfrm>
            <a:off x="4588934" y="692150"/>
            <a:ext cx="7170400" cy="307736"/>
          </a:xfrm>
          <a:prstGeom prst="rect">
            <a:avLst/>
          </a:prstGeom>
          <a:noFill/>
          <a:ln>
            <a:noFill/>
          </a:ln>
        </p:spPr>
        <p:txBody>
          <a:bodyPr spcFirstLastPara="1" wrap="square" lIns="91425" tIns="45700" rIns="91425" bIns="45700" anchor="t" anchorCtr="0">
            <a:spAutoFit/>
          </a:bodyPr>
          <a:lstStyle/>
          <a:p>
            <a:pPr lvl="0"/>
            <a:r>
              <a:rPr lang="fr-BE" dirty="0" err="1">
                <a:solidFill>
                  <a:schemeClr val="dk1"/>
                </a:solidFill>
                <a:latin typeface="Instrument Sans"/>
              </a:rPr>
              <a:t>Schrijf</a:t>
            </a:r>
            <a:r>
              <a:rPr lang="fr-BE" dirty="0">
                <a:solidFill>
                  <a:schemeClr val="dk1"/>
                </a:solidFill>
                <a:latin typeface="Instrument Sans"/>
              </a:rPr>
              <a:t> hier…</a:t>
            </a:r>
            <a:endParaRPr dirty="0">
              <a:solidFill>
                <a:schemeClr val="dk1"/>
              </a:solidFill>
              <a:latin typeface="Instrumen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2"/>
          <p:cNvSpPr txBox="1">
            <a:spLocks noGrp="1"/>
          </p:cNvSpPr>
          <p:nvPr>
            <p:ph type="body" idx="1"/>
          </p:nvPr>
        </p:nvSpPr>
        <p:spPr>
          <a:xfrm>
            <a:off x="269077" y="2604088"/>
            <a:ext cx="3936133" cy="1649821"/>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Deel </a:t>
            </a:r>
            <a:r>
              <a:rPr lang="nl-NL" b="1" dirty="0"/>
              <a:t>3 tot 5 foto’s </a:t>
            </a:r>
            <a:r>
              <a:rPr lang="nl-NL" dirty="0"/>
              <a:t>van uw installatie met ons zodra de werkzaamheden zijn voltooid, en eventueel enkele beelden van de montage. Zo kunnen we uw project optimaal illustreren en de realisatie ervan in de kijker zetten.</a:t>
            </a:r>
            <a:endParaRPr dirty="0"/>
          </a:p>
        </p:txBody>
      </p:sp>
      <p:sp>
        <p:nvSpPr>
          <p:cNvPr id="294" name="Google Shape;294;p32"/>
          <p:cNvSpPr txBox="1">
            <a:spLocks noGrp="1"/>
          </p:cNvSpPr>
          <p:nvPr>
            <p:ph type="title"/>
          </p:nvPr>
        </p:nvSpPr>
        <p:spPr>
          <a:xfrm>
            <a:off x="356466" y="692150"/>
            <a:ext cx="3936134" cy="814800"/>
          </a:xfrm>
          <a:prstGeom prst="rect">
            <a:avLst/>
          </a:prstGeom>
          <a:noFill/>
          <a:ln>
            <a:noFill/>
          </a:ln>
        </p:spPr>
        <p:txBody>
          <a:bodyPr spcFirstLastPara="1" wrap="square" lIns="0" tIns="45700" rIns="91425" bIns="45700" anchor="t" anchorCtr="0">
            <a:normAutofit fontScale="90000"/>
          </a:bodyPr>
          <a:lstStyle/>
          <a:p>
            <a:pPr lvl="0">
              <a:buSzPts val="2900"/>
            </a:pPr>
            <a:r>
              <a:rPr lang="nl-NL" sz="3200" dirty="0"/>
              <a:t>Foto’s van het afgewerkte project</a:t>
            </a:r>
            <a:endParaRPr dirty="0"/>
          </a:p>
        </p:txBody>
      </p:sp>
      <p:sp>
        <p:nvSpPr>
          <p:cNvPr id="295" name="Google Shape;295;p32"/>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dirty="0"/>
          </a:p>
        </p:txBody>
      </p:sp>
      <p:sp>
        <p:nvSpPr>
          <p:cNvPr id="296" name="Google Shape;296;p32"/>
          <p:cNvSpPr/>
          <p:nvPr/>
        </p:nvSpPr>
        <p:spPr>
          <a:xfrm>
            <a:off x="6822641" y="120642"/>
            <a:ext cx="2959480" cy="512067"/>
          </a:xfrm>
          <a:prstGeom prst="roundRect">
            <a:avLst>
              <a:gd name="adj" fmla="val 4200"/>
            </a:avLst>
          </a:prstGeom>
          <a:noFill/>
          <a:ln>
            <a:noFill/>
          </a:ln>
        </p:spPr>
        <p:txBody>
          <a:bodyPr spcFirstLastPara="1" wrap="square" lIns="0" tIns="45700" rIns="91425" bIns="45700" anchor="t" anchorCtr="0">
            <a:noAutofit/>
          </a:bodyPr>
          <a:lstStyle/>
          <a:p>
            <a:pPr lvl="0">
              <a:lnSpc>
                <a:spcPct val="80000"/>
              </a:lnSpc>
              <a:buClr>
                <a:schemeClr val="dk1"/>
              </a:buClr>
              <a:buSzPts val="3200"/>
            </a:pPr>
            <a:r>
              <a:rPr lang="fr-BE" sz="3200" dirty="0" err="1"/>
              <a:t>Afbeelding</a:t>
            </a:r>
            <a:r>
              <a:rPr lang="fr-BE" sz="3200" dirty="0"/>
              <a:t> nr. 1</a:t>
            </a:r>
            <a:endParaRPr dirty="0"/>
          </a:p>
        </p:txBody>
      </p:sp>
      <p:pic>
        <p:nvPicPr>
          <p:cNvPr id="297" name="Google Shape;297;p32" title="Icon-squared(2).png"/>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298" name="Google Shape;298;p32"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2">
          <a:extLst>
            <a:ext uri="{FF2B5EF4-FFF2-40B4-BE49-F238E27FC236}">
              <a16:creationId xmlns:a16="http://schemas.microsoft.com/office/drawing/2014/main" id="{BCA1FBCF-5B38-B072-4DB3-3F04E38545E7}"/>
            </a:ext>
          </a:extLst>
        </p:cNvPr>
        <p:cNvGrpSpPr/>
        <p:nvPr/>
      </p:nvGrpSpPr>
      <p:grpSpPr>
        <a:xfrm>
          <a:off x="0" y="0"/>
          <a:ext cx="0" cy="0"/>
          <a:chOff x="0" y="0"/>
          <a:chExt cx="0" cy="0"/>
        </a:xfrm>
      </p:grpSpPr>
      <p:sp>
        <p:nvSpPr>
          <p:cNvPr id="293" name="Google Shape;293;p32">
            <a:extLst>
              <a:ext uri="{FF2B5EF4-FFF2-40B4-BE49-F238E27FC236}">
                <a16:creationId xmlns:a16="http://schemas.microsoft.com/office/drawing/2014/main" id="{55CB8A64-7CA8-AB27-C3FC-6BCB6E9FBF06}"/>
              </a:ext>
            </a:extLst>
          </p:cNvPr>
          <p:cNvSpPr txBox="1">
            <a:spLocks noGrp="1"/>
          </p:cNvSpPr>
          <p:nvPr>
            <p:ph type="body" idx="1"/>
          </p:nvPr>
        </p:nvSpPr>
        <p:spPr>
          <a:xfrm>
            <a:off x="269077" y="2642188"/>
            <a:ext cx="3936133" cy="1573621"/>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Deel </a:t>
            </a:r>
            <a:r>
              <a:rPr lang="nl-NL" b="1" dirty="0"/>
              <a:t>3 tot 5 foto’s </a:t>
            </a:r>
            <a:r>
              <a:rPr lang="nl-NL" dirty="0"/>
              <a:t>van uw installatie met ons zodra de werkzaamheden zijn voltooid, en eventueel enkele beelden van de montage. Zo kunnen we uw project optimaal illustreren en de realisatie ervan in de kijker zetten.</a:t>
            </a:r>
            <a:endParaRPr dirty="0"/>
          </a:p>
        </p:txBody>
      </p:sp>
      <p:sp>
        <p:nvSpPr>
          <p:cNvPr id="294" name="Google Shape;294;p32">
            <a:extLst>
              <a:ext uri="{FF2B5EF4-FFF2-40B4-BE49-F238E27FC236}">
                <a16:creationId xmlns:a16="http://schemas.microsoft.com/office/drawing/2014/main" id="{B6799046-C68D-772B-38E3-6009C64BDE91}"/>
              </a:ext>
            </a:extLst>
          </p:cNvPr>
          <p:cNvSpPr txBox="1">
            <a:spLocks noGrp="1"/>
          </p:cNvSpPr>
          <p:nvPr>
            <p:ph type="title"/>
          </p:nvPr>
        </p:nvSpPr>
        <p:spPr>
          <a:xfrm>
            <a:off x="356466" y="692150"/>
            <a:ext cx="3936134" cy="814800"/>
          </a:xfrm>
          <a:prstGeom prst="rect">
            <a:avLst/>
          </a:prstGeom>
          <a:noFill/>
          <a:ln>
            <a:noFill/>
          </a:ln>
        </p:spPr>
        <p:txBody>
          <a:bodyPr spcFirstLastPara="1" wrap="square" lIns="0" tIns="45700" rIns="91425" bIns="45700" anchor="t" anchorCtr="0">
            <a:normAutofit fontScale="90000"/>
          </a:bodyPr>
          <a:lstStyle/>
          <a:p>
            <a:pPr lvl="0">
              <a:buSzPts val="2900"/>
            </a:pPr>
            <a:r>
              <a:rPr lang="nl-NL" sz="3200" dirty="0"/>
              <a:t>Foto’s van het afgewerkte project</a:t>
            </a:r>
            <a:endParaRPr dirty="0"/>
          </a:p>
        </p:txBody>
      </p:sp>
      <p:sp>
        <p:nvSpPr>
          <p:cNvPr id="295" name="Google Shape;295;p32">
            <a:extLst>
              <a:ext uri="{FF2B5EF4-FFF2-40B4-BE49-F238E27FC236}">
                <a16:creationId xmlns:a16="http://schemas.microsoft.com/office/drawing/2014/main" id="{77FFF399-803B-9CAF-698E-962899F799FC}"/>
              </a:ext>
            </a:extLst>
          </p:cNvPr>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dirty="0"/>
          </a:p>
        </p:txBody>
      </p:sp>
      <p:sp>
        <p:nvSpPr>
          <p:cNvPr id="296" name="Google Shape;296;p32">
            <a:extLst>
              <a:ext uri="{FF2B5EF4-FFF2-40B4-BE49-F238E27FC236}">
                <a16:creationId xmlns:a16="http://schemas.microsoft.com/office/drawing/2014/main" id="{BC8F0033-286C-3C99-2C04-3B4F85DED437}"/>
              </a:ext>
            </a:extLst>
          </p:cNvPr>
          <p:cNvSpPr/>
          <p:nvPr/>
        </p:nvSpPr>
        <p:spPr>
          <a:xfrm>
            <a:off x="6822641" y="120642"/>
            <a:ext cx="2959480" cy="512067"/>
          </a:xfrm>
          <a:prstGeom prst="roundRect">
            <a:avLst>
              <a:gd name="adj" fmla="val 4200"/>
            </a:avLst>
          </a:prstGeom>
          <a:noFill/>
          <a:ln>
            <a:noFill/>
          </a:ln>
        </p:spPr>
        <p:txBody>
          <a:bodyPr spcFirstLastPara="1" wrap="square" lIns="0" tIns="45700" rIns="91425" bIns="45700" anchor="t" anchorCtr="0">
            <a:noAutofit/>
          </a:bodyPr>
          <a:lstStyle/>
          <a:p>
            <a:pPr lvl="0">
              <a:lnSpc>
                <a:spcPct val="80000"/>
              </a:lnSpc>
              <a:buClr>
                <a:schemeClr val="dk1"/>
              </a:buClr>
              <a:buSzPts val="3200"/>
            </a:pPr>
            <a:r>
              <a:rPr lang="fr-BE" sz="3200" dirty="0" err="1"/>
              <a:t>Afbeelding</a:t>
            </a:r>
            <a:r>
              <a:rPr lang="fr-BE" sz="3200" dirty="0"/>
              <a:t> nr. 2</a:t>
            </a:r>
            <a:endParaRPr dirty="0"/>
          </a:p>
        </p:txBody>
      </p:sp>
      <p:pic>
        <p:nvPicPr>
          <p:cNvPr id="297" name="Google Shape;297;p32" title="Icon-squared(2).png">
            <a:extLst>
              <a:ext uri="{FF2B5EF4-FFF2-40B4-BE49-F238E27FC236}">
                <a16:creationId xmlns:a16="http://schemas.microsoft.com/office/drawing/2014/main" id="{01A6DA9C-323A-8C73-80BF-B21D3F4EA42C}"/>
              </a:ext>
            </a:extLst>
          </p:cNvPr>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298" name="Google Shape;298;p32" title="color(1).png">
            <a:extLst>
              <a:ext uri="{FF2B5EF4-FFF2-40B4-BE49-F238E27FC236}">
                <a16:creationId xmlns:a16="http://schemas.microsoft.com/office/drawing/2014/main" id="{59256051-D89C-C027-25A3-16A176C0DDF3}"/>
              </a:ext>
            </a:extLst>
          </p:cNvPr>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extLst>
      <p:ext uri="{BB962C8B-B14F-4D97-AF65-F5344CB8AC3E}">
        <p14:creationId xmlns:p14="http://schemas.microsoft.com/office/powerpoint/2010/main" val="2180975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2">
          <a:extLst>
            <a:ext uri="{FF2B5EF4-FFF2-40B4-BE49-F238E27FC236}">
              <a16:creationId xmlns:a16="http://schemas.microsoft.com/office/drawing/2014/main" id="{3E01E31D-6BD9-3EB8-C893-D7B4E928D93C}"/>
            </a:ext>
          </a:extLst>
        </p:cNvPr>
        <p:cNvGrpSpPr/>
        <p:nvPr/>
      </p:nvGrpSpPr>
      <p:grpSpPr>
        <a:xfrm>
          <a:off x="0" y="0"/>
          <a:ext cx="0" cy="0"/>
          <a:chOff x="0" y="0"/>
          <a:chExt cx="0" cy="0"/>
        </a:xfrm>
      </p:grpSpPr>
      <p:sp>
        <p:nvSpPr>
          <p:cNvPr id="293" name="Google Shape;293;p32">
            <a:extLst>
              <a:ext uri="{FF2B5EF4-FFF2-40B4-BE49-F238E27FC236}">
                <a16:creationId xmlns:a16="http://schemas.microsoft.com/office/drawing/2014/main" id="{0C4704A7-6648-6380-4D87-FDCA05DA6DB2}"/>
              </a:ext>
            </a:extLst>
          </p:cNvPr>
          <p:cNvSpPr txBox="1">
            <a:spLocks noGrp="1"/>
          </p:cNvSpPr>
          <p:nvPr>
            <p:ph type="body" idx="1"/>
          </p:nvPr>
        </p:nvSpPr>
        <p:spPr>
          <a:xfrm>
            <a:off x="269077" y="2625255"/>
            <a:ext cx="3936133" cy="1607487"/>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Deel </a:t>
            </a:r>
            <a:r>
              <a:rPr lang="nl-NL" b="1" dirty="0"/>
              <a:t>3 tot 5 foto’s </a:t>
            </a:r>
            <a:r>
              <a:rPr lang="nl-NL" dirty="0"/>
              <a:t>van uw installatie met ons zodra de werkzaamheden zijn voltooid, en eventueel enkele beelden van de montage. Zo kunnen we uw project optimaal illustreren en de realisatie ervan in de kijker zetten.</a:t>
            </a:r>
            <a:endParaRPr dirty="0"/>
          </a:p>
        </p:txBody>
      </p:sp>
      <p:sp>
        <p:nvSpPr>
          <p:cNvPr id="294" name="Google Shape;294;p32">
            <a:extLst>
              <a:ext uri="{FF2B5EF4-FFF2-40B4-BE49-F238E27FC236}">
                <a16:creationId xmlns:a16="http://schemas.microsoft.com/office/drawing/2014/main" id="{380B345C-2749-1EA2-4524-28DD0EBF368A}"/>
              </a:ext>
            </a:extLst>
          </p:cNvPr>
          <p:cNvSpPr txBox="1">
            <a:spLocks noGrp="1"/>
          </p:cNvSpPr>
          <p:nvPr>
            <p:ph type="title"/>
          </p:nvPr>
        </p:nvSpPr>
        <p:spPr>
          <a:xfrm>
            <a:off x="356466" y="692150"/>
            <a:ext cx="3936134" cy="814800"/>
          </a:xfrm>
          <a:prstGeom prst="rect">
            <a:avLst/>
          </a:prstGeom>
          <a:noFill/>
          <a:ln>
            <a:noFill/>
          </a:ln>
        </p:spPr>
        <p:txBody>
          <a:bodyPr spcFirstLastPara="1" wrap="square" lIns="0" tIns="45700" rIns="91425" bIns="45700" anchor="t" anchorCtr="0">
            <a:normAutofit fontScale="90000"/>
          </a:bodyPr>
          <a:lstStyle/>
          <a:p>
            <a:pPr lvl="0">
              <a:buSzPts val="2900"/>
            </a:pPr>
            <a:r>
              <a:rPr lang="nl-NL" sz="3200" dirty="0"/>
              <a:t>Foto’s van het afgewerkte project</a:t>
            </a:r>
            <a:endParaRPr dirty="0"/>
          </a:p>
        </p:txBody>
      </p:sp>
      <p:sp>
        <p:nvSpPr>
          <p:cNvPr id="295" name="Google Shape;295;p32">
            <a:extLst>
              <a:ext uri="{FF2B5EF4-FFF2-40B4-BE49-F238E27FC236}">
                <a16:creationId xmlns:a16="http://schemas.microsoft.com/office/drawing/2014/main" id="{FD023918-4261-45FC-2A40-5C52E549B4EA}"/>
              </a:ext>
            </a:extLst>
          </p:cNvPr>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dirty="0"/>
          </a:p>
        </p:txBody>
      </p:sp>
      <p:sp>
        <p:nvSpPr>
          <p:cNvPr id="296" name="Google Shape;296;p32">
            <a:extLst>
              <a:ext uri="{FF2B5EF4-FFF2-40B4-BE49-F238E27FC236}">
                <a16:creationId xmlns:a16="http://schemas.microsoft.com/office/drawing/2014/main" id="{766BF5D6-2244-C008-7127-CB62DB0BE195}"/>
              </a:ext>
            </a:extLst>
          </p:cNvPr>
          <p:cNvSpPr/>
          <p:nvPr/>
        </p:nvSpPr>
        <p:spPr>
          <a:xfrm>
            <a:off x="6822641" y="120642"/>
            <a:ext cx="2959480" cy="512067"/>
          </a:xfrm>
          <a:prstGeom prst="roundRect">
            <a:avLst>
              <a:gd name="adj" fmla="val 4200"/>
            </a:avLst>
          </a:prstGeom>
          <a:noFill/>
          <a:ln>
            <a:noFill/>
          </a:ln>
        </p:spPr>
        <p:txBody>
          <a:bodyPr spcFirstLastPara="1" wrap="square" lIns="0" tIns="45700" rIns="91425" bIns="45700" anchor="t" anchorCtr="0">
            <a:noAutofit/>
          </a:bodyPr>
          <a:lstStyle/>
          <a:p>
            <a:pPr lvl="0">
              <a:lnSpc>
                <a:spcPct val="80000"/>
              </a:lnSpc>
              <a:buClr>
                <a:schemeClr val="dk1"/>
              </a:buClr>
              <a:buSzPts val="3200"/>
            </a:pPr>
            <a:r>
              <a:rPr lang="fr-BE" sz="3200" dirty="0" err="1"/>
              <a:t>Afbeelding</a:t>
            </a:r>
            <a:r>
              <a:rPr lang="fr-BE" sz="3200" dirty="0"/>
              <a:t> nr. 3</a:t>
            </a:r>
            <a:endParaRPr dirty="0"/>
          </a:p>
        </p:txBody>
      </p:sp>
      <p:pic>
        <p:nvPicPr>
          <p:cNvPr id="297" name="Google Shape;297;p32" title="Icon-squared(2).png">
            <a:extLst>
              <a:ext uri="{FF2B5EF4-FFF2-40B4-BE49-F238E27FC236}">
                <a16:creationId xmlns:a16="http://schemas.microsoft.com/office/drawing/2014/main" id="{1BD2057A-B9AB-6B23-2E2D-94FC80505CD0}"/>
              </a:ext>
            </a:extLst>
          </p:cNvPr>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298" name="Google Shape;298;p32" title="color(1).png">
            <a:extLst>
              <a:ext uri="{FF2B5EF4-FFF2-40B4-BE49-F238E27FC236}">
                <a16:creationId xmlns:a16="http://schemas.microsoft.com/office/drawing/2014/main" id="{3C02E1D9-B0E7-076A-0DF4-9D444308ED67}"/>
              </a:ext>
            </a:extLst>
          </p:cNvPr>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extLst>
      <p:ext uri="{BB962C8B-B14F-4D97-AF65-F5344CB8AC3E}">
        <p14:creationId xmlns:p14="http://schemas.microsoft.com/office/powerpoint/2010/main" val="4156006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2">
          <a:extLst>
            <a:ext uri="{FF2B5EF4-FFF2-40B4-BE49-F238E27FC236}">
              <a16:creationId xmlns:a16="http://schemas.microsoft.com/office/drawing/2014/main" id="{FB5081BF-940B-1DF8-99CF-479BEEFA4DB5}"/>
            </a:ext>
          </a:extLst>
        </p:cNvPr>
        <p:cNvGrpSpPr/>
        <p:nvPr/>
      </p:nvGrpSpPr>
      <p:grpSpPr>
        <a:xfrm>
          <a:off x="0" y="0"/>
          <a:ext cx="0" cy="0"/>
          <a:chOff x="0" y="0"/>
          <a:chExt cx="0" cy="0"/>
        </a:xfrm>
      </p:grpSpPr>
      <p:sp>
        <p:nvSpPr>
          <p:cNvPr id="293" name="Google Shape;293;p32">
            <a:extLst>
              <a:ext uri="{FF2B5EF4-FFF2-40B4-BE49-F238E27FC236}">
                <a16:creationId xmlns:a16="http://schemas.microsoft.com/office/drawing/2014/main" id="{315B53AE-CE42-F62D-1A4D-992AFC0B33B1}"/>
              </a:ext>
            </a:extLst>
          </p:cNvPr>
          <p:cNvSpPr txBox="1">
            <a:spLocks noGrp="1"/>
          </p:cNvSpPr>
          <p:nvPr>
            <p:ph type="body" idx="1"/>
          </p:nvPr>
        </p:nvSpPr>
        <p:spPr>
          <a:xfrm>
            <a:off x="356467" y="2194046"/>
            <a:ext cx="3936133" cy="1582087"/>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Deel </a:t>
            </a:r>
            <a:r>
              <a:rPr lang="nl-NL" b="1" dirty="0"/>
              <a:t>3 tot 5 foto’s </a:t>
            </a:r>
            <a:r>
              <a:rPr lang="nl-NL" dirty="0"/>
              <a:t>van uw installatie met ons zodra de werkzaamheden zijn voltooid, en eventueel enkele beelden van de montage. Zo kunnen we uw project optimaal illustreren en de realisatie ervan in de kijker zetten.</a:t>
            </a:r>
            <a:endParaRPr dirty="0"/>
          </a:p>
        </p:txBody>
      </p:sp>
      <p:sp>
        <p:nvSpPr>
          <p:cNvPr id="294" name="Google Shape;294;p32">
            <a:extLst>
              <a:ext uri="{FF2B5EF4-FFF2-40B4-BE49-F238E27FC236}">
                <a16:creationId xmlns:a16="http://schemas.microsoft.com/office/drawing/2014/main" id="{CD5707CA-0BD0-126B-5DC8-FF798737349D}"/>
              </a:ext>
            </a:extLst>
          </p:cNvPr>
          <p:cNvSpPr txBox="1">
            <a:spLocks noGrp="1"/>
          </p:cNvSpPr>
          <p:nvPr>
            <p:ph type="title"/>
          </p:nvPr>
        </p:nvSpPr>
        <p:spPr>
          <a:xfrm>
            <a:off x="356466" y="692150"/>
            <a:ext cx="3936134" cy="814800"/>
          </a:xfrm>
          <a:prstGeom prst="rect">
            <a:avLst/>
          </a:prstGeom>
          <a:noFill/>
          <a:ln>
            <a:noFill/>
          </a:ln>
        </p:spPr>
        <p:txBody>
          <a:bodyPr spcFirstLastPara="1" wrap="square" lIns="0" tIns="45700" rIns="91425" bIns="45700" anchor="t" anchorCtr="0">
            <a:normAutofit fontScale="90000"/>
          </a:bodyPr>
          <a:lstStyle/>
          <a:p>
            <a:pPr lvl="0">
              <a:buSzPts val="2900"/>
            </a:pPr>
            <a:r>
              <a:rPr lang="nl-NL" sz="3200" dirty="0"/>
              <a:t>Foto’s van het afgewerkte project</a:t>
            </a:r>
            <a:endParaRPr dirty="0"/>
          </a:p>
        </p:txBody>
      </p:sp>
      <p:sp>
        <p:nvSpPr>
          <p:cNvPr id="295" name="Google Shape;295;p32">
            <a:extLst>
              <a:ext uri="{FF2B5EF4-FFF2-40B4-BE49-F238E27FC236}">
                <a16:creationId xmlns:a16="http://schemas.microsoft.com/office/drawing/2014/main" id="{0915B75C-3645-685C-42B1-33F164422B00}"/>
              </a:ext>
            </a:extLst>
          </p:cNvPr>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dirty="0"/>
          </a:p>
        </p:txBody>
      </p:sp>
      <p:sp>
        <p:nvSpPr>
          <p:cNvPr id="296" name="Google Shape;296;p32">
            <a:extLst>
              <a:ext uri="{FF2B5EF4-FFF2-40B4-BE49-F238E27FC236}">
                <a16:creationId xmlns:a16="http://schemas.microsoft.com/office/drawing/2014/main" id="{792665A0-2DD4-C6FD-27D9-E8D9108B98C4}"/>
              </a:ext>
            </a:extLst>
          </p:cNvPr>
          <p:cNvSpPr/>
          <p:nvPr/>
        </p:nvSpPr>
        <p:spPr>
          <a:xfrm>
            <a:off x="6822641" y="120642"/>
            <a:ext cx="2959480" cy="512067"/>
          </a:xfrm>
          <a:prstGeom prst="roundRect">
            <a:avLst>
              <a:gd name="adj" fmla="val 4200"/>
            </a:avLst>
          </a:prstGeom>
          <a:noFill/>
          <a:ln>
            <a:noFill/>
          </a:ln>
        </p:spPr>
        <p:txBody>
          <a:bodyPr spcFirstLastPara="1" wrap="square" lIns="0" tIns="45700" rIns="91425" bIns="45700" anchor="t" anchorCtr="0">
            <a:noAutofit/>
          </a:bodyPr>
          <a:lstStyle/>
          <a:p>
            <a:pPr lvl="0">
              <a:lnSpc>
                <a:spcPct val="80000"/>
              </a:lnSpc>
              <a:buClr>
                <a:schemeClr val="dk1"/>
              </a:buClr>
              <a:buSzPts val="3200"/>
            </a:pPr>
            <a:r>
              <a:rPr lang="fr-BE" sz="3200" dirty="0" err="1"/>
              <a:t>Afbeelding</a:t>
            </a:r>
            <a:r>
              <a:rPr lang="fr-BE" sz="3200" dirty="0"/>
              <a:t> nr. 4</a:t>
            </a:r>
            <a:endParaRPr dirty="0"/>
          </a:p>
        </p:txBody>
      </p:sp>
      <p:pic>
        <p:nvPicPr>
          <p:cNvPr id="297" name="Google Shape;297;p32" title="Icon-squared(2).png">
            <a:extLst>
              <a:ext uri="{FF2B5EF4-FFF2-40B4-BE49-F238E27FC236}">
                <a16:creationId xmlns:a16="http://schemas.microsoft.com/office/drawing/2014/main" id="{B164A7DE-BF35-E708-3463-FC2D8227F610}"/>
              </a:ext>
            </a:extLst>
          </p:cNvPr>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298" name="Google Shape;298;p32" title="color(1).png">
            <a:extLst>
              <a:ext uri="{FF2B5EF4-FFF2-40B4-BE49-F238E27FC236}">
                <a16:creationId xmlns:a16="http://schemas.microsoft.com/office/drawing/2014/main" id="{EEFD9DA6-30B8-90F0-C7BA-F46C99381045}"/>
              </a:ext>
            </a:extLst>
          </p:cNvPr>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extLst>
      <p:ext uri="{BB962C8B-B14F-4D97-AF65-F5344CB8AC3E}">
        <p14:creationId xmlns:p14="http://schemas.microsoft.com/office/powerpoint/2010/main" val="2467646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2">
          <a:extLst>
            <a:ext uri="{FF2B5EF4-FFF2-40B4-BE49-F238E27FC236}">
              <a16:creationId xmlns:a16="http://schemas.microsoft.com/office/drawing/2014/main" id="{435B4EA5-38EF-BCC8-2E41-26423BFA038A}"/>
            </a:ext>
          </a:extLst>
        </p:cNvPr>
        <p:cNvGrpSpPr/>
        <p:nvPr/>
      </p:nvGrpSpPr>
      <p:grpSpPr>
        <a:xfrm>
          <a:off x="0" y="0"/>
          <a:ext cx="0" cy="0"/>
          <a:chOff x="0" y="0"/>
          <a:chExt cx="0" cy="0"/>
        </a:xfrm>
      </p:grpSpPr>
      <p:sp>
        <p:nvSpPr>
          <p:cNvPr id="293" name="Google Shape;293;p32">
            <a:extLst>
              <a:ext uri="{FF2B5EF4-FFF2-40B4-BE49-F238E27FC236}">
                <a16:creationId xmlns:a16="http://schemas.microsoft.com/office/drawing/2014/main" id="{31B87FDD-4565-03CE-DF52-87DEBF3044CC}"/>
              </a:ext>
            </a:extLst>
          </p:cNvPr>
          <p:cNvSpPr txBox="1">
            <a:spLocks noGrp="1"/>
          </p:cNvSpPr>
          <p:nvPr>
            <p:ph type="body" idx="1"/>
          </p:nvPr>
        </p:nvSpPr>
        <p:spPr>
          <a:xfrm>
            <a:off x="269077" y="2633722"/>
            <a:ext cx="3936133" cy="1590554"/>
          </a:xfrm>
          <a:prstGeom prst="rect">
            <a:avLst/>
          </a:prstGeom>
          <a:noFill/>
          <a:ln>
            <a:noFill/>
          </a:ln>
        </p:spPr>
        <p:txBody>
          <a:bodyPr spcFirstLastPara="1" wrap="square" lIns="0" tIns="45700" rIns="91425" bIns="45700" anchor="t" anchorCtr="0">
            <a:noAutofit/>
          </a:bodyPr>
          <a:lstStyle/>
          <a:p>
            <a:pPr marL="0" lvl="0" indent="0">
              <a:spcBef>
                <a:spcPts val="0"/>
              </a:spcBef>
            </a:pPr>
            <a:r>
              <a:rPr lang="nl-NL" dirty="0"/>
              <a:t>Deel </a:t>
            </a:r>
            <a:r>
              <a:rPr lang="nl-NL" b="1" dirty="0"/>
              <a:t>3 tot 5 foto’s </a:t>
            </a:r>
            <a:r>
              <a:rPr lang="nl-NL" dirty="0"/>
              <a:t>van uw installatie met ons zodra de werkzaamheden zijn voltooid, en eventueel enkele beelden van de montage. Zo kunnen we uw project optimaal illustreren en de realisatie ervan in de kijker zetten.</a:t>
            </a:r>
            <a:endParaRPr dirty="0"/>
          </a:p>
        </p:txBody>
      </p:sp>
      <p:sp>
        <p:nvSpPr>
          <p:cNvPr id="294" name="Google Shape;294;p32">
            <a:extLst>
              <a:ext uri="{FF2B5EF4-FFF2-40B4-BE49-F238E27FC236}">
                <a16:creationId xmlns:a16="http://schemas.microsoft.com/office/drawing/2014/main" id="{04944738-C2F4-CCD8-C6F3-B3F4759F569E}"/>
              </a:ext>
            </a:extLst>
          </p:cNvPr>
          <p:cNvSpPr txBox="1">
            <a:spLocks noGrp="1"/>
          </p:cNvSpPr>
          <p:nvPr>
            <p:ph type="title"/>
          </p:nvPr>
        </p:nvSpPr>
        <p:spPr>
          <a:xfrm>
            <a:off x="356466" y="692150"/>
            <a:ext cx="3936134" cy="814800"/>
          </a:xfrm>
          <a:prstGeom prst="rect">
            <a:avLst/>
          </a:prstGeom>
          <a:noFill/>
          <a:ln>
            <a:noFill/>
          </a:ln>
        </p:spPr>
        <p:txBody>
          <a:bodyPr spcFirstLastPara="1" wrap="square" lIns="0" tIns="45700" rIns="91425" bIns="45700" anchor="t" anchorCtr="0">
            <a:normAutofit fontScale="90000"/>
          </a:bodyPr>
          <a:lstStyle/>
          <a:p>
            <a:pPr lvl="0">
              <a:buSzPts val="2900"/>
            </a:pPr>
            <a:r>
              <a:rPr lang="nl-NL" sz="3200" dirty="0"/>
              <a:t>Foto’s van het afgewerkte project</a:t>
            </a:r>
            <a:endParaRPr dirty="0"/>
          </a:p>
        </p:txBody>
      </p:sp>
      <p:sp>
        <p:nvSpPr>
          <p:cNvPr id="295" name="Google Shape;295;p32">
            <a:extLst>
              <a:ext uri="{FF2B5EF4-FFF2-40B4-BE49-F238E27FC236}">
                <a16:creationId xmlns:a16="http://schemas.microsoft.com/office/drawing/2014/main" id="{676FE2FE-4629-177B-4A6E-D5986413E423}"/>
              </a:ext>
            </a:extLst>
          </p:cNvPr>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dirty="0"/>
          </a:p>
        </p:txBody>
      </p:sp>
      <p:sp>
        <p:nvSpPr>
          <p:cNvPr id="296" name="Google Shape;296;p32">
            <a:extLst>
              <a:ext uri="{FF2B5EF4-FFF2-40B4-BE49-F238E27FC236}">
                <a16:creationId xmlns:a16="http://schemas.microsoft.com/office/drawing/2014/main" id="{056E6D38-0AC7-6EA0-D5AB-F0FBED3231F4}"/>
              </a:ext>
            </a:extLst>
          </p:cNvPr>
          <p:cNvSpPr/>
          <p:nvPr/>
        </p:nvSpPr>
        <p:spPr>
          <a:xfrm>
            <a:off x="6822641" y="120642"/>
            <a:ext cx="2959480" cy="512067"/>
          </a:xfrm>
          <a:prstGeom prst="roundRect">
            <a:avLst>
              <a:gd name="adj" fmla="val 4200"/>
            </a:avLst>
          </a:prstGeom>
          <a:noFill/>
          <a:ln>
            <a:noFill/>
          </a:ln>
        </p:spPr>
        <p:txBody>
          <a:bodyPr spcFirstLastPara="1" wrap="square" lIns="0" tIns="45700" rIns="91425" bIns="45700" anchor="t" anchorCtr="0">
            <a:noAutofit/>
          </a:bodyPr>
          <a:lstStyle/>
          <a:p>
            <a:pPr lvl="0">
              <a:lnSpc>
                <a:spcPct val="80000"/>
              </a:lnSpc>
              <a:buClr>
                <a:schemeClr val="dk1"/>
              </a:buClr>
              <a:buSzPts val="3200"/>
            </a:pPr>
            <a:r>
              <a:rPr lang="fr-BE" sz="3200" dirty="0" err="1"/>
              <a:t>Afbeelding</a:t>
            </a:r>
            <a:r>
              <a:rPr lang="fr-BE" sz="3200" dirty="0"/>
              <a:t> nr. 5</a:t>
            </a:r>
            <a:endParaRPr dirty="0"/>
          </a:p>
        </p:txBody>
      </p:sp>
      <p:pic>
        <p:nvPicPr>
          <p:cNvPr id="297" name="Google Shape;297;p32" title="Icon-squared(2).png">
            <a:extLst>
              <a:ext uri="{FF2B5EF4-FFF2-40B4-BE49-F238E27FC236}">
                <a16:creationId xmlns:a16="http://schemas.microsoft.com/office/drawing/2014/main" id="{A8FBDAEF-4CF6-78CA-357C-3C463FB65100}"/>
              </a:ext>
            </a:extLst>
          </p:cNvPr>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298" name="Google Shape;298;p32" title="color(1).png">
            <a:extLst>
              <a:ext uri="{FF2B5EF4-FFF2-40B4-BE49-F238E27FC236}">
                <a16:creationId xmlns:a16="http://schemas.microsoft.com/office/drawing/2014/main" id="{16FB5D8E-8382-2154-D073-DC181231F837}"/>
              </a:ext>
            </a:extLst>
          </p:cNvPr>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extLst>
      <p:ext uri="{BB962C8B-B14F-4D97-AF65-F5344CB8AC3E}">
        <p14:creationId xmlns:p14="http://schemas.microsoft.com/office/powerpoint/2010/main" val="1460178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7"/>
          <p:cNvSpPr txBox="1">
            <a:spLocks noGrp="1"/>
          </p:cNvSpPr>
          <p:nvPr>
            <p:ph type="body" idx="1"/>
          </p:nvPr>
        </p:nvSpPr>
        <p:spPr>
          <a:xfrm>
            <a:off x="269077" y="2194046"/>
            <a:ext cx="3936133" cy="1234953"/>
          </a:xfrm>
          <a:prstGeom prst="rect">
            <a:avLst/>
          </a:prstGeom>
          <a:noFill/>
          <a:ln>
            <a:noFill/>
          </a:ln>
        </p:spPr>
        <p:txBody>
          <a:bodyPr spcFirstLastPara="1" wrap="square" lIns="0" tIns="45700" rIns="91425" bIns="45700" anchor="t" anchorCtr="0">
            <a:normAutofit/>
          </a:bodyPr>
          <a:lstStyle/>
          <a:p>
            <a:pPr marL="0" lvl="0" indent="0">
              <a:spcBef>
                <a:spcPts val="0"/>
              </a:spcBef>
            </a:pPr>
            <a:r>
              <a:rPr lang="nl-NL" dirty="0"/>
              <a:t>Voeg een foto toe van uw installatieteam om de mensen in de kijker te zetten die het project tot leven hebben gebracht.</a:t>
            </a:r>
            <a:endParaRPr dirty="0"/>
          </a:p>
        </p:txBody>
      </p:sp>
      <p:sp>
        <p:nvSpPr>
          <p:cNvPr id="349" name="Google Shape;349;p37"/>
          <p:cNvSpPr txBox="1">
            <a:spLocks noGrp="1"/>
          </p:cNvSpPr>
          <p:nvPr>
            <p:ph type="title"/>
          </p:nvPr>
        </p:nvSpPr>
        <p:spPr>
          <a:xfrm>
            <a:off x="356466" y="692150"/>
            <a:ext cx="3936134" cy="814917"/>
          </a:xfrm>
          <a:prstGeom prst="rect">
            <a:avLst/>
          </a:prstGeom>
          <a:noFill/>
          <a:ln>
            <a:noFill/>
          </a:ln>
        </p:spPr>
        <p:txBody>
          <a:bodyPr spcFirstLastPara="1" wrap="square" lIns="0" tIns="45700" rIns="91425" bIns="45700" anchor="t" anchorCtr="0">
            <a:noAutofit/>
          </a:bodyPr>
          <a:lstStyle/>
          <a:p>
            <a:pPr lvl="0">
              <a:buSzPts val="2900"/>
            </a:pPr>
            <a:r>
              <a:rPr lang="fr-BE" sz="3200" dirty="0" err="1"/>
              <a:t>Installatieteam</a:t>
            </a:r>
            <a:endParaRPr dirty="0"/>
          </a:p>
        </p:txBody>
      </p:sp>
      <p:sp>
        <p:nvSpPr>
          <p:cNvPr id="350" name="Google Shape;350;p37"/>
          <p:cNvSpPr>
            <a:spLocks noGrp="1"/>
          </p:cNvSpPr>
          <p:nvPr>
            <p:ph type="pic" idx="2"/>
          </p:nvPr>
        </p:nvSpPr>
        <p:spPr>
          <a:xfrm>
            <a:off x="5324400" y="692150"/>
            <a:ext cx="5955962" cy="5473699"/>
          </a:xfrm>
          <a:prstGeom prst="roundRect">
            <a:avLst>
              <a:gd name="adj" fmla="val 4200"/>
            </a:avLst>
          </a:prstGeom>
          <a:noFill/>
          <a:ln>
            <a:noFill/>
          </a:ln>
        </p:spPr>
        <p:txBody>
          <a:bodyPr/>
          <a:lstStyle/>
          <a:p>
            <a:endParaRPr lang="fr-BE"/>
          </a:p>
        </p:txBody>
      </p:sp>
      <p:pic>
        <p:nvPicPr>
          <p:cNvPr id="351" name="Google Shape;351;p37" title="Icon-squared(2).png"/>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352" name="Google Shape;352;p37" title="color(1).png"/>
          <p:cNvPicPr preferRelativeResize="0"/>
          <p:nvPr/>
        </p:nvPicPr>
        <p:blipFill rotWithShape="1">
          <a:blip r:embed="rId4">
            <a:alphaModFix/>
          </a:blip>
          <a:srcRect l="24568" t="37509" r="22149" b="36156"/>
          <a:stretch/>
        </p:blipFill>
        <p:spPr>
          <a:xfrm>
            <a:off x="119625" y="5883700"/>
            <a:ext cx="2117519" cy="814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7" name="Afbeelding 6">
            <a:extLst>
              <a:ext uri="{FF2B5EF4-FFF2-40B4-BE49-F238E27FC236}">
                <a16:creationId xmlns:a16="http://schemas.microsoft.com/office/drawing/2014/main" id="{9D95C5D8-FF38-E1C8-FB8D-83A94F79CB82}"/>
              </a:ext>
            </a:extLst>
          </p:cNvPr>
          <p:cNvPicPr>
            <a:picLocks noChangeAspect="1"/>
          </p:cNvPicPr>
          <p:nvPr/>
        </p:nvPicPr>
        <p:blipFill>
          <a:blip r:embed="rId3"/>
          <a:srcRect l="3612" t="38847" r="8695"/>
          <a:stretch>
            <a:fillRect/>
          </a:stretch>
        </p:blipFill>
        <p:spPr>
          <a:xfrm>
            <a:off x="9786534" y="3199093"/>
            <a:ext cx="1044069" cy="802184"/>
          </a:xfrm>
          <a:prstGeom prst="rect">
            <a:avLst/>
          </a:prstGeom>
        </p:spPr>
      </p:pic>
      <p:pic>
        <p:nvPicPr>
          <p:cNvPr id="5" name="Afbeelding 4">
            <a:extLst>
              <a:ext uri="{FF2B5EF4-FFF2-40B4-BE49-F238E27FC236}">
                <a16:creationId xmlns:a16="http://schemas.microsoft.com/office/drawing/2014/main" id="{8BA2DA3A-2713-6C50-80A5-7939030BBF5B}"/>
              </a:ext>
            </a:extLst>
          </p:cNvPr>
          <p:cNvPicPr>
            <a:picLocks noChangeAspect="1"/>
          </p:cNvPicPr>
          <p:nvPr/>
        </p:nvPicPr>
        <p:blipFill>
          <a:blip r:embed="rId3"/>
          <a:srcRect l="2218" r="2218" b="58817"/>
          <a:stretch>
            <a:fillRect/>
          </a:stretch>
        </p:blipFill>
        <p:spPr>
          <a:xfrm>
            <a:off x="9786534" y="2720285"/>
            <a:ext cx="1123940" cy="533654"/>
          </a:xfrm>
          <a:prstGeom prst="rect">
            <a:avLst/>
          </a:prstGeom>
        </p:spPr>
      </p:pic>
      <p:pic>
        <p:nvPicPr>
          <p:cNvPr id="3" name="Afbeelding 2">
            <a:extLst>
              <a:ext uri="{FF2B5EF4-FFF2-40B4-BE49-F238E27FC236}">
                <a16:creationId xmlns:a16="http://schemas.microsoft.com/office/drawing/2014/main" id="{C986E8C0-A1C5-8DE1-8B1B-07A53D6283A8}"/>
              </a:ext>
            </a:extLst>
          </p:cNvPr>
          <p:cNvPicPr>
            <a:picLocks noChangeAspect="1"/>
          </p:cNvPicPr>
          <p:nvPr/>
        </p:nvPicPr>
        <p:blipFill>
          <a:blip r:embed="rId4"/>
          <a:stretch>
            <a:fillRect/>
          </a:stretch>
        </p:blipFill>
        <p:spPr>
          <a:xfrm>
            <a:off x="1096769" y="1936897"/>
            <a:ext cx="9998460" cy="802184"/>
          </a:xfrm>
          <a:prstGeom prst="rect">
            <a:avLst/>
          </a:prstGeom>
        </p:spPr>
      </p:pic>
      <p:sp>
        <p:nvSpPr>
          <p:cNvPr id="358" name="Google Shape;358;p38"/>
          <p:cNvSpPr txBox="1">
            <a:spLocks noGrp="1"/>
          </p:cNvSpPr>
          <p:nvPr>
            <p:ph type="title"/>
          </p:nvPr>
        </p:nvSpPr>
        <p:spPr>
          <a:xfrm>
            <a:off x="1047193" y="407116"/>
            <a:ext cx="5938074" cy="461665"/>
          </a:xfrm>
          <a:prstGeom prst="rect">
            <a:avLst/>
          </a:prstGeom>
          <a:noFill/>
          <a:ln>
            <a:noFill/>
          </a:ln>
        </p:spPr>
        <p:txBody>
          <a:bodyPr spcFirstLastPara="1" wrap="square" lIns="0" tIns="45700" rIns="91425" bIns="45700" anchor="t" anchorCtr="0">
            <a:noAutofit/>
          </a:bodyPr>
          <a:lstStyle/>
          <a:p>
            <a:pPr lvl="0">
              <a:buSzPts val="2900"/>
            </a:pPr>
            <a:r>
              <a:rPr lang="fr-BE" sz="3200" dirty="0" err="1"/>
              <a:t>Projectvideo</a:t>
            </a:r>
            <a:r>
              <a:rPr lang="fr-BE" sz="3200" dirty="0"/>
              <a:t> – TUTORIAL</a:t>
            </a:r>
            <a:endParaRPr dirty="0"/>
          </a:p>
        </p:txBody>
      </p:sp>
      <p:sp>
        <p:nvSpPr>
          <p:cNvPr id="359" name="Google Shape;359;p38"/>
          <p:cNvSpPr/>
          <p:nvPr/>
        </p:nvSpPr>
        <p:spPr>
          <a:xfrm>
            <a:off x="1767707" y="1832833"/>
            <a:ext cx="542882" cy="356277"/>
          </a:xfrm>
          <a:prstGeom prst="ellipse">
            <a:avLst/>
          </a:prstGeom>
          <a:no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360" name="Google Shape;360;p38"/>
          <p:cNvSpPr/>
          <p:nvPr/>
        </p:nvSpPr>
        <p:spPr>
          <a:xfrm>
            <a:off x="9760445" y="2091486"/>
            <a:ext cx="402674" cy="536448"/>
          </a:xfrm>
          <a:prstGeom prst="ellipse">
            <a:avLst/>
          </a:prstGeom>
          <a:no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363" name="Google Shape;363;p38"/>
          <p:cNvSpPr/>
          <p:nvPr/>
        </p:nvSpPr>
        <p:spPr>
          <a:xfrm>
            <a:off x="9740139" y="2681761"/>
            <a:ext cx="420405" cy="461664"/>
          </a:xfrm>
          <a:prstGeom prst="ellipse">
            <a:avLst/>
          </a:prstGeom>
          <a:no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364" name="Google Shape;364;p38"/>
          <p:cNvSpPr txBox="1"/>
          <p:nvPr/>
        </p:nvSpPr>
        <p:spPr>
          <a:xfrm>
            <a:off x="1555557" y="1549969"/>
            <a:ext cx="31242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accent1"/>
                </a:solidFill>
                <a:latin typeface="Instrument Sans"/>
                <a:ea typeface="Instrument Sans"/>
                <a:cs typeface="Instrument Sans"/>
                <a:sym typeface="Instrument Sans"/>
              </a:rPr>
              <a:t>1</a:t>
            </a:r>
            <a:endParaRPr dirty="0"/>
          </a:p>
        </p:txBody>
      </p:sp>
      <p:sp>
        <p:nvSpPr>
          <p:cNvPr id="365" name="Google Shape;365;p38"/>
          <p:cNvSpPr txBox="1"/>
          <p:nvPr/>
        </p:nvSpPr>
        <p:spPr>
          <a:xfrm>
            <a:off x="10111873" y="2083579"/>
            <a:ext cx="31242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accent1"/>
                </a:solidFill>
                <a:latin typeface="Instrument Sans"/>
                <a:ea typeface="Instrument Sans"/>
                <a:cs typeface="Instrument Sans"/>
                <a:sym typeface="Instrument Sans"/>
              </a:rPr>
              <a:t>2</a:t>
            </a:r>
            <a:endParaRPr dirty="0"/>
          </a:p>
        </p:txBody>
      </p:sp>
      <p:sp>
        <p:nvSpPr>
          <p:cNvPr id="366" name="Google Shape;366;p38"/>
          <p:cNvSpPr txBox="1"/>
          <p:nvPr/>
        </p:nvSpPr>
        <p:spPr>
          <a:xfrm>
            <a:off x="9427719" y="2676685"/>
            <a:ext cx="31242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accent1"/>
                </a:solidFill>
                <a:latin typeface="Instrument Sans"/>
                <a:ea typeface="Instrument Sans"/>
                <a:cs typeface="Instrument Sans"/>
                <a:sym typeface="Instrument Sans"/>
              </a:rPr>
              <a:t>3</a:t>
            </a:r>
            <a:endParaRPr dirty="0"/>
          </a:p>
        </p:txBody>
      </p:sp>
      <p:sp>
        <p:nvSpPr>
          <p:cNvPr id="367" name="Google Shape;367;p38"/>
          <p:cNvSpPr txBox="1"/>
          <p:nvPr/>
        </p:nvSpPr>
        <p:spPr>
          <a:xfrm>
            <a:off x="2067152" y="3429470"/>
            <a:ext cx="7381070" cy="3276130"/>
          </a:xfrm>
          <a:prstGeom prst="rect">
            <a:avLst/>
          </a:prstGeom>
          <a:noFill/>
          <a:ln>
            <a:noFill/>
          </a:ln>
        </p:spPr>
        <p:txBody>
          <a:bodyPr spcFirstLastPara="1" wrap="square" lIns="0" tIns="45700" rIns="91425" bIns="45700" anchor="t" anchorCtr="0">
            <a:noAutofit/>
          </a:bodyPr>
          <a:lstStyle/>
          <a:p>
            <a:pPr marL="457200">
              <a:lnSpc>
                <a:spcPct val="90000"/>
              </a:lnSpc>
              <a:spcBef>
                <a:spcPts val="500"/>
              </a:spcBef>
              <a:buClr>
                <a:schemeClr val="dk1"/>
              </a:buClr>
              <a:buSzPts val="2400"/>
            </a:pPr>
            <a:r>
              <a:rPr lang="nl-NL" sz="2400" dirty="0">
                <a:solidFill>
                  <a:schemeClr val="dk1"/>
                </a:solidFill>
                <a:latin typeface="Instrument Sans"/>
              </a:rPr>
              <a:t>Om uw video* in te voegen, volgt u deze stappen:</a:t>
            </a:r>
          </a:p>
          <a:p>
            <a:pPr marL="457200">
              <a:lnSpc>
                <a:spcPct val="90000"/>
              </a:lnSpc>
              <a:spcBef>
                <a:spcPts val="500"/>
              </a:spcBef>
              <a:buClr>
                <a:schemeClr val="dk1"/>
              </a:buClr>
              <a:buSzPts val="2400"/>
            </a:pPr>
            <a:endParaRPr lang="nl-NL" sz="2400" dirty="0">
              <a:solidFill>
                <a:schemeClr val="dk1"/>
              </a:solidFill>
              <a:latin typeface="Instrument Sans"/>
            </a:endParaRPr>
          </a:p>
          <a:p>
            <a:pPr marL="914400" lvl="8" indent="-457200">
              <a:lnSpc>
                <a:spcPct val="90000"/>
              </a:lnSpc>
              <a:spcBef>
                <a:spcPts val="500"/>
              </a:spcBef>
              <a:buClr>
                <a:schemeClr val="dk1"/>
              </a:buClr>
              <a:buSzPts val="2400"/>
              <a:buFont typeface="+mj-lt"/>
              <a:buAutoNum type="arabicPeriod"/>
            </a:pPr>
            <a:r>
              <a:rPr lang="fr-BE" sz="2400" dirty="0" err="1">
                <a:solidFill>
                  <a:schemeClr val="dk1"/>
                </a:solidFill>
                <a:latin typeface="Instrument Sans"/>
              </a:rPr>
              <a:t>Klik</a:t>
            </a:r>
            <a:r>
              <a:rPr lang="fr-BE" sz="2400" dirty="0">
                <a:solidFill>
                  <a:schemeClr val="dk1"/>
                </a:solidFill>
                <a:latin typeface="Instrument Sans"/>
              </a:rPr>
              <a:t> op “</a:t>
            </a:r>
            <a:r>
              <a:rPr lang="fr-BE" sz="2400" dirty="0" err="1">
                <a:solidFill>
                  <a:schemeClr val="dk1"/>
                </a:solidFill>
                <a:latin typeface="Instrument Sans"/>
              </a:rPr>
              <a:t>Invoegen</a:t>
            </a:r>
            <a:r>
              <a:rPr lang="fr-BE" sz="2400" dirty="0">
                <a:solidFill>
                  <a:schemeClr val="dk1"/>
                </a:solidFill>
                <a:latin typeface="Instrument Sans"/>
              </a:rPr>
              <a:t>”</a:t>
            </a:r>
          </a:p>
          <a:p>
            <a:pPr marL="914400" lvl="8" indent="-457200">
              <a:lnSpc>
                <a:spcPct val="90000"/>
              </a:lnSpc>
              <a:spcBef>
                <a:spcPts val="500"/>
              </a:spcBef>
              <a:buClr>
                <a:schemeClr val="dk1"/>
              </a:buClr>
              <a:buSzPts val="2400"/>
              <a:buFont typeface="+mj-lt"/>
              <a:buAutoNum type="arabicPeriod"/>
            </a:pPr>
            <a:r>
              <a:rPr lang="fr-BE" sz="2400" dirty="0" err="1">
                <a:solidFill>
                  <a:schemeClr val="dk1"/>
                </a:solidFill>
                <a:latin typeface="Instrument Sans"/>
              </a:rPr>
              <a:t>Klik</a:t>
            </a:r>
            <a:r>
              <a:rPr lang="fr-BE" sz="2400" dirty="0">
                <a:solidFill>
                  <a:schemeClr val="dk1"/>
                </a:solidFill>
                <a:latin typeface="Instrument Sans"/>
              </a:rPr>
              <a:t> </a:t>
            </a:r>
            <a:r>
              <a:rPr lang="fr-BE" sz="2400" dirty="0" err="1">
                <a:solidFill>
                  <a:schemeClr val="dk1"/>
                </a:solidFill>
                <a:latin typeface="Instrument Sans"/>
              </a:rPr>
              <a:t>vervolgens</a:t>
            </a:r>
            <a:r>
              <a:rPr lang="fr-BE" sz="2400" dirty="0">
                <a:solidFill>
                  <a:schemeClr val="dk1"/>
                </a:solidFill>
                <a:latin typeface="Instrument Sans"/>
              </a:rPr>
              <a:t> op “Media”</a:t>
            </a:r>
          </a:p>
          <a:p>
            <a:pPr marL="914400" lvl="8" indent="-457200">
              <a:lnSpc>
                <a:spcPct val="90000"/>
              </a:lnSpc>
              <a:spcBef>
                <a:spcPts val="500"/>
              </a:spcBef>
              <a:buClr>
                <a:schemeClr val="dk1"/>
              </a:buClr>
              <a:buSzPts val="2400"/>
              <a:buFont typeface="+mj-lt"/>
              <a:buAutoNum type="arabicPeriod"/>
            </a:pPr>
            <a:r>
              <a:rPr lang="fr-BE" sz="2400" dirty="0" err="1">
                <a:solidFill>
                  <a:schemeClr val="dk1"/>
                </a:solidFill>
                <a:latin typeface="Instrument Sans"/>
              </a:rPr>
              <a:t>Klik</a:t>
            </a:r>
            <a:r>
              <a:rPr lang="fr-BE" sz="2400" dirty="0">
                <a:solidFill>
                  <a:schemeClr val="dk1"/>
                </a:solidFill>
                <a:latin typeface="Instrument Sans"/>
              </a:rPr>
              <a:t> </a:t>
            </a:r>
            <a:r>
              <a:rPr lang="fr-BE" sz="2400" dirty="0" err="1">
                <a:solidFill>
                  <a:schemeClr val="dk1"/>
                </a:solidFill>
                <a:latin typeface="Instrument Sans"/>
              </a:rPr>
              <a:t>daarna</a:t>
            </a:r>
            <a:r>
              <a:rPr lang="fr-BE" sz="2400" dirty="0">
                <a:solidFill>
                  <a:schemeClr val="dk1"/>
                </a:solidFill>
                <a:latin typeface="Instrument Sans"/>
              </a:rPr>
              <a:t> op “</a:t>
            </a:r>
            <a:r>
              <a:rPr lang="fr-BE" sz="2400" dirty="0" err="1">
                <a:solidFill>
                  <a:schemeClr val="dk1"/>
                </a:solidFill>
                <a:latin typeface="Instrument Sans"/>
              </a:rPr>
              <a:t>Video</a:t>
            </a:r>
            <a:r>
              <a:rPr lang="fr-BE" sz="2400" dirty="0">
                <a:solidFill>
                  <a:schemeClr val="dk1"/>
                </a:solidFill>
                <a:latin typeface="Instrument Sans"/>
              </a:rPr>
              <a:t>”</a:t>
            </a:r>
          </a:p>
          <a:p>
            <a:pPr marL="914400" lvl="8" indent="-457200">
              <a:lnSpc>
                <a:spcPct val="90000"/>
              </a:lnSpc>
              <a:spcBef>
                <a:spcPts val="500"/>
              </a:spcBef>
              <a:buClr>
                <a:schemeClr val="dk1"/>
              </a:buClr>
              <a:buSzPts val="2400"/>
              <a:buFont typeface="+mj-lt"/>
              <a:buAutoNum type="arabicPeriod"/>
            </a:pPr>
            <a:r>
              <a:rPr lang="fr-BE" sz="2400" dirty="0" err="1">
                <a:solidFill>
                  <a:schemeClr val="dk1"/>
                </a:solidFill>
                <a:latin typeface="Instrument Sans"/>
              </a:rPr>
              <a:t>Kies</a:t>
            </a:r>
            <a:r>
              <a:rPr lang="fr-BE" sz="2400" dirty="0">
                <a:solidFill>
                  <a:schemeClr val="dk1"/>
                </a:solidFill>
                <a:latin typeface="Instrument Sans"/>
              </a:rPr>
              <a:t> “Dit </a:t>
            </a:r>
            <a:r>
              <a:rPr lang="fr-BE" sz="2400" dirty="0" err="1">
                <a:solidFill>
                  <a:schemeClr val="dk1"/>
                </a:solidFill>
                <a:latin typeface="Instrument Sans"/>
              </a:rPr>
              <a:t>apparaat</a:t>
            </a:r>
            <a:r>
              <a:rPr lang="fr-BE" sz="2400" dirty="0">
                <a:solidFill>
                  <a:schemeClr val="dk1"/>
                </a:solidFill>
                <a:latin typeface="Instrument Sans"/>
              </a:rPr>
              <a:t>”</a:t>
            </a:r>
          </a:p>
          <a:p>
            <a:pPr marL="914400" lvl="8" indent="-457200">
              <a:lnSpc>
                <a:spcPct val="90000"/>
              </a:lnSpc>
              <a:spcBef>
                <a:spcPts val="500"/>
              </a:spcBef>
              <a:buClr>
                <a:schemeClr val="dk1"/>
              </a:buClr>
              <a:buSzPts val="2400"/>
              <a:buFont typeface="+mj-lt"/>
              <a:buAutoNum type="arabicPeriod"/>
            </a:pPr>
            <a:r>
              <a:rPr lang="fr-BE" sz="2400" dirty="0" err="1">
                <a:solidFill>
                  <a:schemeClr val="dk1"/>
                </a:solidFill>
                <a:latin typeface="Instrument Sans"/>
              </a:rPr>
              <a:t>Selecteer</a:t>
            </a:r>
            <a:r>
              <a:rPr lang="fr-BE" sz="2400" dirty="0">
                <a:solidFill>
                  <a:schemeClr val="dk1"/>
                </a:solidFill>
                <a:latin typeface="Instrument Sans"/>
              </a:rPr>
              <a:t> </a:t>
            </a:r>
            <a:r>
              <a:rPr lang="fr-BE" sz="2400" dirty="0" err="1">
                <a:solidFill>
                  <a:schemeClr val="dk1"/>
                </a:solidFill>
                <a:latin typeface="Instrument Sans"/>
              </a:rPr>
              <a:t>uw</a:t>
            </a:r>
            <a:r>
              <a:rPr lang="fr-BE" sz="2400" dirty="0">
                <a:solidFill>
                  <a:schemeClr val="dk1"/>
                </a:solidFill>
                <a:latin typeface="Instrument Sans"/>
              </a:rPr>
              <a:t> </a:t>
            </a:r>
            <a:r>
              <a:rPr lang="fr-BE" sz="2400" dirty="0" err="1">
                <a:solidFill>
                  <a:schemeClr val="dk1"/>
                </a:solidFill>
                <a:latin typeface="Instrument Sans"/>
              </a:rPr>
              <a:t>videobestand</a:t>
            </a:r>
            <a:endParaRPr lang="fr-BE" sz="2400" dirty="0">
              <a:solidFill>
                <a:schemeClr val="dk1"/>
              </a:solidFill>
              <a:latin typeface="Instrument Sans"/>
            </a:endParaRPr>
          </a:p>
          <a:p>
            <a:pPr marL="914400" lvl="8" indent="-457200">
              <a:lnSpc>
                <a:spcPct val="90000"/>
              </a:lnSpc>
              <a:spcBef>
                <a:spcPts val="500"/>
              </a:spcBef>
              <a:buClr>
                <a:schemeClr val="dk1"/>
              </a:buClr>
              <a:buSzPts val="2400"/>
              <a:buFont typeface="+mj-lt"/>
              <a:buAutoNum type="arabicPeriod"/>
            </a:pPr>
            <a:r>
              <a:rPr lang="nl-NL" sz="2400" dirty="0">
                <a:solidFill>
                  <a:schemeClr val="dk1"/>
                </a:solidFill>
                <a:latin typeface="Instrument Sans"/>
              </a:rPr>
              <a:t>Klik tot slot op “Invoegen”</a:t>
            </a:r>
            <a:endParaRPr lang="nl-NL" sz="2400" dirty="0">
              <a:solidFill>
                <a:schemeClr val="dk1"/>
              </a:solidFill>
              <a:latin typeface="Instrument Sans"/>
              <a:sym typeface="Instrument Sans"/>
            </a:endParaRPr>
          </a:p>
        </p:txBody>
      </p:sp>
      <p:sp>
        <p:nvSpPr>
          <p:cNvPr id="368" name="Google Shape;368;p38"/>
          <p:cNvSpPr txBox="1"/>
          <p:nvPr/>
        </p:nvSpPr>
        <p:spPr>
          <a:xfrm>
            <a:off x="8088523" y="6419100"/>
            <a:ext cx="4046700" cy="286500"/>
          </a:xfrm>
          <a:prstGeom prst="rect">
            <a:avLst/>
          </a:prstGeom>
          <a:noFill/>
          <a:ln>
            <a:noFill/>
          </a:ln>
        </p:spPr>
        <p:txBody>
          <a:bodyPr spcFirstLastPara="1" wrap="square" lIns="0" tIns="45700" rIns="91425" bIns="45700" anchor="t" anchorCtr="0">
            <a:noAutofit/>
          </a:bodyPr>
          <a:lstStyle/>
          <a:p>
            <a:pPr lvl="0">
              <a:lnSpc>
                <a:spcPct val="90000"/>
              </a:lnSpc>
              <a:buClr>
                <a:schemeClr val="dk1"/>
              </a:buClr>
              <a:buSzPts val="1400"/>
            </a:pPr>
            <a:r>
              <a:rPr lang="fr-FR" i="1" dirty="0">
                <a:solidFill>
                  <a:schemeClr val="dk1"/>
                </a:solidFill>
                <a:latin typeface="Instrument Sans"/>
                <a:sym typeface="Instrument Sans"/>
              </a:rPr>
              <a:t>* </a:t>
            </a:r>
            <a:r>
              <a:rPr lang="nl-NL" i="1" dirty="0">
                <a:solidFill>
                  <a:schemeClr val="dk1"/>
                </a:solidFill>
                <a:latin typeface="Instrument Sans"/>
              </a:rPr>
              <a:t>Voeg uw video in op de volgende dia</a:t>
            </a:r>
            <a:r>
              <a:rPr lang="fr-FR" sz="2000" dirty="0">
                <a:solidFill>
                  <a:schemeClr val="dk1"/>
                </a:solidFill>
                <a:latin typeface="Instrument Sans"/>
                <a:ea typeface="Instrument Sans"/>
                <a:cs typeface="Instrument Sans"/>
                <a:sym typeface="Instrument Sans"/>
              </a:rPr>
              <a:t>	</a:t>
            </a:r>
            <a:endParaRPr dirty="0"/>
          </a:p>
        </p:txBody>
      </p:sp>
      <p:sp>
        <p:nvSpPr>
          <p:cNvPr id="369" name="Google Shape;369;p38"/>
          <p:cNvSpPr txBox="1"/>
          <p:nvPr/>
        </p:nvSpPr>
        <p:spPr>
          <a:xfrm>
            <a:off x="963333" y="866591"/>
            <a:ext cx="10265333" cy="555448"/>
          </a:xfrm>
          <a:prstGeom prst="rect">
            <a:avLst/>
          </a:prstGeom>
          <a:noFill/>
          <a:ln>
            <a:noFill/>
          </a:ln>
        </p:spPr>
        <p:txBody>
          <a:bodyPr spcFirstLastPara="1" wrap="square" lIns="91425" tIns="45700" rIns="91425" bIns="45700" anchor="t" anchorCtr="0">
            <a:noAutofit/>
          </a:bodyPr>
          <a:lstStyle/>
          <a:p>
            <a:r>
              <a:rPr lang="nl-NL" sz="1600" dirty="0">
                <a:solidFill>
                  <a:schemeClr val="lt1"/>
                </a:solidFill>
                <a:latin typeface="Instrument Sans"/>
                <a:sym typeface="Instrument Sans"/>
              </a:rPr>
              <a:t>Als u dat wenst, voeg dan een korte video toe (30 seconden tot 2 minuten, in horizontaal formaat) om uw project voor te stellen.</a:t>
            </a:r>
          </a:p>
        </p:txBody>
      </p:sp>
      <p:pic>
        <p:nvPicPr>
          <p:cNvPr id="370" name="Google Shape;370;p38" title="Icon-squared(2).png"/>
          <p:cNvPicPr preferRelativeResize="0"/>
          <p:nvPr/>
        </p:nvPicPr>
        <p:blipFill>
          <a:blip r:embed="rId5">
            <a:alphaModFix/>
          </a:blip>
          <a:stretch>
            <a:fillRect/>
          </a:stretch>
        </p:blipFill>
        <p:spPr>
          <a:xfrm>
            <a:off x="11496025" y="120642"/>
            <a:ext cx="571500" cy="571500"/>
          </a:xfrm>
          <a:prstGeom prst="rect">
            <a:avLst/>
          </a:prstGeom>
          <a:noFill/>
          <a:ln>
            <a:noFill/>
          </a:ln>
        </p:spPr>
      </p:pic>
      <p:pic>
        <p:nvPicPr>
          <p:cNvPr id="371" name="Google Shape;371;p38" title="color(3).png"/>
          <p:cNvPicPr preferRelativeResize="0"/>
          <p:nvPr/>
        </p:nvPicPr>
        <p:blipFill rotWithShape="1">
          <a:blip r:embed="rId6">
            <a:alphaModFix/>
          </a:blip>
          <a:srcRect l="23790" t="23894" r="23831" b="29271"/>
          <a:stretch/>
        </p:blipFill>
        <p:spPr>
          <a:xfrm>
            <a:off x="237300" y="5981988"/>
            <a:ext cx="1882174" cy="618224"/>
          </a:xfrm>
          <a:prstGeom prst="rect">
            <a:avLst/>
          </a:prstGeom>
          <a:noFill/>
          <a:ln>
            <a:noFill/>
          </a:ln>
        </p:spPr>
      </p:pic>
      <p:sp>
        <p:nvSpPr>
          <p:cNvPr id="8" name="Google Shape;363;p38">
            <a:extLst>
              <a:ext uri="{FF2B5EF4-FFF2-40B4-BE49-F238E27FC236}">
                <a16:creationId xmlns:a16="http://schemas.microsoft.com/office/drawing/2014/main" id="{D9603D55-CF88-8667-2178-B259A6F93A96}"/>
              </a:ext>
            </a:extLst>
          </p:cNvPr>
          <p:cNvSpPr/>
          <p:nvPr/>
        </p:nvSpPr>
        <p:spPr>
          <a:xfrm>
            <a:off x="9812623" y="3340695"/>
            <a:ext cx="860119" cy="286500"/>
          </a:xfrm>
          <a:prstGeom prst="ellipse">
            <a:avLst/>
          </a:prstGeom>
          <a:no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Instrument Sans"/>
              <a:ea typeface="Instrument Sans"/>
              <a:cs typeface="Instrument Sans"/>
              <a:sym typeface="Instrument Sans"/>
            </a:endParaRPr>
          </a:p>
        </p:txBody>
      </p:sp>
      <p:sp>
        <p:nvSpPr>
          <p:cNvPr id="10" name="Google Shape;366;p38">
            <a:extLst>
              <a:ext uri="{FF2B5EF4-FFF2-40B4-BE49-F238E27FC236}">
                <a16:creationId xmlns:a16="http://schemas.microsoft.com/office/drawing/2014/main" id="{C28BC6DE-D301-CEE4-DEE4-3ED4B35CFE8B}"/>
              </a:ext>
            </a:extLst>
          </p:cNvPr>
          <p:cNvSpPr txBox="1"/>
          <p:nvPr/>
        </p:nvSpPr>
        <p:spPr>
          <a:xfrm>
            <a:off x="9448222" y="3198188"/>
            <a:ext cx="312420"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accent1"/>
                </a:solidFill>
                <a:latin typeface="Instrument Sans"/>
                <a:sym typeface="Instrument Sans"/>
              </a:rPr>
              <a:t>4</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39"/>
          <p:cNvSpPr txBox="1">
            <a:spLocks noGrp="1"/>
          </p:cNvSpPr>
          <p:nvPr>
            <p:ph type="title"/>
          </p:nvPr>
        </p:nvSpPr>
        <p:spPr>
          <a:xfrm>
            <a:off x="1047193" y="407116"/>
            <a:ext cx="5938074" cy="461665"/>
          </a:xfrm>
          <a:prstGeom prst="rect">
            <a:avLst/>
          </a:prstGeom>
          <a:noFill/>
          <a:ln>
            <a:noFill/>
          </a:ln>
        </p:spPr>
        <p:txBody>
          <a:bodyPr spcFirstLastPara="1" wrap="square" lIns="0" tIns="45700" rIns="91425" bIns="45700" anchor="t" anchorCtr="0">
            <a:noAutofit/>
          </a:bodyPr>
          <a:lstStyle/>
          <a:p>
            <a:pPr lvl="0">
              <a:buSzPts val="2900"/>
            </a:pPr>
            <a:r>
              <a:rPr lang="fr-BE" sz="3200" dirty="0" err="1"/>
              <a:t>Projectvideo</a:t>
            </a:r>
            <a:r>
              <a:rPr lang="fr-BE" sz="3200" dirty="0"/>
              <a:t> – AANLEVEREN</a:t>
            </a:r>
            <a:endParaRPr dirty="0"/>
          </a:p>
        </p:txBody>
      </p:sp>
      <p:sp>
        <p:nvSpPr>
          <p:cNvPr id="377" name="Google Shape;377;p39"/>
          <p:cNvSpPr txBox="1"/>
          <p:nvPr/>
        </p:nvSpPr>
        <p:spPr>
          <a:xfrm>
            <a:off x="963333" y="868781"/>
            <a:ext cx="10265333" cy="461665"/>
          </a:xfrm>
          <a:prstGeom prst="rect">
            <a:avLst/>
          </a:prstGeom>
          <a:noFill/>
          <a:ln>
            <a:noFill/>
          </a:ln>
        </p:spPr>
        <p:txBody>
          <a:bodyPr spcFirstLastPara="1" wrap="square" lIns="91425" tIns="45700" rIns="91425" bIns="45700" anchor="t" anchorCtr="0">
            <a:noAutofit/>
          </a:bodyPr>
          <a:lstStyle/>
          <a:p>
            <a:pPr lvl="0">
              <a:lnSpc>
                <a:spcPct val="90000"/>
              </a:lnSpc>
              <a:buClr>
                <a:schemeClr val="lt1"/>
              </a:buClr>
              <a:buSzPts val="1600"/>
            </a:pPr>
            <a:r>
              <a:rPr lang="nl-NL" sz="1600" dirty="0">
                <a:solidFill>
                  <a:schemeClr val="bg1"/>
                </a:solidFill>
              </a:rPr>
              <a:t>Als u dat wenst, voeg dan een korte video toe (30 seconden tot 2 minuten, in horizontaal formaat) om uw project voor te stellen.</a:t>
            </a:r>
            <a:endParaRPr dirty="0">
              <a:solidFill>
                <a:schemeClr val="bg1"/>
              </a:solidFill>
            </a:endParaRPr>
          </a:p>
        </p:txBody>
      </p:sp>
      <p:pic>
        <p:nvPicPr>
          <p:cNvPr id="378" name="Google Shape;378;p39" title="Icon-squared(2).png"/>
          <p:cNvPicPr preferRelativeResize="0"/>
          <p:nvPr/>
        </p:nvPicPr>
        <p:blipFill>
          <a:blip r:embed="rId3">
            <a:alphaModFix/>
          </a:blip>
          <a:stretch>
            <a:fillRect/>
          </a:stretch>
        </p:blipFill>
        <p:spPr>
          <a:xfrm>
            <a:off x="11496025" y="120642"/>
            <a:ext cx="571500" cy="571500"/>
          </a:xfrm>
          <a:prstGeom prst="rect">
            <a:avLst/>
          </a:prstGeom>
          <a:noFill/>
          <a:ln>
            <a:noFill/>
          </a:ln>
        </p:spPr>
      </p:pic>
      <p:pic>
        <p:nvPicPr>
          <p:cNvPr id="379" name="Google Shape;379;p39" title="color(3).png"/>
          <p:cNvPicPr preferRelativeResize="0"/>
          <p:nvPr/>
        </p:nvPicPr>
        <p:blipFill rotWithShape="1">
          <a:blip r:embed="rId4">
            <a:alphaModFix/>
          </a:blip>
          <a:srcRect l="23790" t="23894" r="23831" b="29271"/>
          <a:stretch/>
        </p:blipFill>
        <p:spPr>
          <a:xfrm>
            <a:off x="237300" y="5981988"/>
            <a:ext cx="1882174" cy="6182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40"/>
          <p:cNvSpPr txBox="1">
            <a:spLocks noGrp="1"/>
          </p:cNvSpPr>
          <p:nvPr>
            <p:ph type="subTitle" idx="1"/>
          </p:nvPr>
        </p:nvSpPr>
        <p:spPr>
          <a:xfrm>
            <a:off x="887400" y="3750455"/>
            <a:ext cx="4833390" cy="1516090"/>
          </a:xfrm>
          <a:prstGeom prst="rect">
            <a:avLst/>
          </a:prstGeom>
          <a:noFill/>
          <a:ln>
            <a:noFill/>
          </a:ln>
        </p:spPr>
        <p:txBody>
          <a:bodyPr spcFirstLastPara="1" wrap="square" lIns="0" tIns="45700" rIns="91425" bIns="45700" anchor="t" anchorCtr="0">
            <a:normAutofit/>
          </a:bodyPr>
          <a:lstStyle/>
          <a:p>
            <a:pPr marL="0" lvl="0" indent="0">
              <a:spcBef>
                <a:spcPts val="0"/>
              </a:spcBef>
            </a:pPr>
            <a:r>
              <a:rPr lang="fr-BE" dirty="0"/>
              <a:t>En </a:t>
            </a:r>
            <a:r>
              <a:rPr lang="fr-BE" dirty="0" err="1"/>
              <a:t>tot</a:t>
            </a:r>
            <a:r>
              <a:rPr lang="fr-BE" dirty="0"/>
              <a:t> de </a:t>
            </a:r>
            <a:r>
              <a:rPr lang="fr-BE" dirty="0" err="1"/>
              <a:t>volgende</a:t>
            </a:r>
            <a:r>
              <a:rPr lang="fr-BE" dirty="0"/>
              <a:t>!</a:t>
            </a:r>
            <a:endParaRPr dirty="0"/>
          </a:p>
        </p:txBody>
      </p:sp>
      <p:sp>
        <p:nvSpPr>
          <p:cNvPr id="385" name="Google Shape;385;p40"/>
          <p:cNvSpPr txBox="1">
            <a:spLocks noGrp="1"/>
          </p:cNvSpPr>
          <p:nvPr>
            <p:ph type="ctrTitle"/>
          </p:nvPr>
        </p:nvSpPr>
        <p:spPr>
          <a:xfrm>
            <a:off x="887400" y="2712469"/>
            <a:ext cx="10417200" cy="1071769"/>
          </a:xfrm>
          <a:prstGeom prst="rect">
            <a:avLst/>
          </a:prstGeom>
          <a:noFill/>
          <a:ln>
            <a:noFill/>
          </a:ln>
        </p:spPr>
        <p:txBody>
          <a:bodyPr spcFirstLastPara="1" wrap="square" lIns="0" tIns="45700" rIns="91425" bIns="45700" anchor="b" anchorCtr="0">
            <a:normAutofit fontScale="90000"/>
          </a:bodyPr>
          <a:lstStyle/>
          <a:p>
            <a:pPr lvl="0">
              <a:buSzPct val="100000"/>
            </a:pPr>
            <a:r>
              <a:rPr lang="fr-BE" dirty="0" err="1"/>
              <a:t>Bedankt</a:t>
            </a:r>
            <a:r>
              <a:rPr lang="fr-BE" dirty="0"/>
              <a:t> </a:t>
            </a:r>
            <a:r>
              <a:rPr lang="fr-BE" dirty="0" err="1"/>
              <a:t>voor</a:t>
            </a:r>
            <a:r>
              <a:rPr lang="fr-BE" dirty="0"/>
              <a:t> </a:t>
            </a:r>
            <a:r>
              <a:rPr lang="fr-BE" dirty="0" err="1"/>
              <a:t>uw</a:t>
            </a:r>
            <a:r>
              <a:rPr lang="fr-BE" dirty="0"/>
              <a:t> </a:t>
            </a:r>
            <a:r>
              <a:rPr lang="fr-BE" dirty="0" err="1"/>
              <a:t>deelname</a:t>
            </a:r>
            <a:r>
              <a:rPr lang="fr-BE" dirty="0"/>
              <a:t>!</a:t>
            </a:r>
            <a:endParaRPr dirty="0"/>
          </a:p>
        </p:txBody>
      </p:sp>
      <p:pic>
        <p:nvPicPr>
          <p:cNvPr id="386" name="Google Shape;386;p40" title="color(3).png"/>
          <p:cNvPicPr preferRelativeResize="0"/>
          <p:nvPr/>
        </p:nvPicPr>
        <p:blipFill rotWithShape="1">
          <a:blip r:embed="rId3">
            <a:alphaModFix/>
          </a:blip>
          <a:srcRect l="23790" t="23894" r="23831" b="29271"/>
          <a:stretch/>
        </p:blipFill>
        <p:spPr>
          <a:xfrm>
            <a:off x="911225" y="5981988"/>
            <a:ext cx="1882174" cy="618224"/>
          </a:xfrm>
          <a:prstGeom prst="rect">
            <a:avLst/>
          </a:prstGeom>
          <a:noFill/>
          <a:ln>
            <a:noFill/>
          </a:ln>
        </p:spPr>
      </p:pic>
      <p:pic>
        <p:nvPicPr>
          <p:cNvPr id="3" name="Image 2">
            <a:extLst>
              <a:ext uri="{FF2B5EF4-FFF2-40B4-BE49-F238E27FC236}">
                <a16:creationId xmlns:a16="http://schemas.microsoft.com/office/drawing/2014/main" id="{DFDFEBD1-9D12-2667-C808-96718F14F395}"/>
              </a:ext>
            </a:extLst>
          </p:cNvPr>
          <p:cNvPicPr>
            <a:picLocks noChangeAspect="1"/>
          </p:cNvPicPr>
          <p:nvPr/>
        </p:nvPicPr>
        <p:blipFill>
          <a:blip r:embed="rId4"/>
          <a:srcRect l="9786" t="-3108" b="-1"/>
          <a:stretch>
            <a:fillRect/>
          </a:stretch>
        </p:blipFill>
        <p:spPr>
          <a:xfrm>
            <a:off x="10222028" y="6150542"/>
            <a:ext cx="1304376" cy="202131"/>
          </a:xfrm>
          <a:prstGeom prst="rect">
            <a:avLst/>
          </a:prstGeom>
        </p:spPr>
      </p:pic>
      <p:pic>
        <p:nvPicPr>
          <p:cNvPr id="5" name="Image 4">
            <a:extLst>
              <a:ext uri="{FF2B5EF4-FFF2-40B4-BE49-F238E27FC236}">
                <a16:creationId xmlns:a16="http://schemas.microsoft.com/office/drawing/2014/main" id="{5B8EE631-65E7-C678-1B52-6B05494DB620}"/>
              </a:ext>
            </a:extLst>
          </p:cNvPr>
          <p:cNvPicPr>
            <a:picLocks noChangeAspect="1"/>
          </p:cNvPicPr>
          <p:nvPr/>
        </p:nvPicPr>
        <p:blipFill>
          <a:blip r:embed="rId5"/>
          <a:stretch>
            <a:fillRect/>
          </a:stretch>
        </p:blipFill>
        <p:spPr>
          <a:xfrm>
            <a:off x="911225" y="640584"/>
            <a:ext cx="1687596" cy="441588"/>
          </a:xfrm>
          <a:prstGeom prst="rect">
            <a:avLst/>
          </a:prstGeom>
        </p:spPr>
      </p:pic>
    </p:spTree>
  </p:cSld>
  <p:clrMapOvr>
    <a:masterClrMapping/>
  </p:clrMapOvr>
</p:sld>
</file>

<file path=ppt/theme/theme1.xml><?xml version="1.0" encoding="utf-8"?>
<a:theme xmlns:a="http://schemas.openxmlformats.org/drawingml/2006/main" name="2_White_master">
  <a:themeElements>
    <a:clrScheme name="Ecostal-color">
      <a:dk1>
        <a:srgbClr val="003333"/>
      </a:dk1>
      <a:lt1>
        <a:srgbClr val="FFFFFF"/>
      </a:lt1>
      <a:dk2>
        <a:srgbClr val="1C1F2A"/>
      </a:dk2>
      <a:lt2>
        <a:srgbClr val="E9E9EC"/>
      </a:lt2>
      <a:accent1>
        <a:srgbClr val="56A600"/>
      </a:accent1>
      <a:accent2>
        <a:srgbClr val="DDF148"/>
      </a:accent2>
      <a:accent3>
        <a:srgbClr val="F5D658"/>
      </a:accent3>
      <a:accent4>
        <a:srgbClr val="90D0FF"/>
      </a:accent4>
      <a:accent5>
        <a:srgbClr val="4BC8A6"/>
      </a:accent5>
      <a:accent6>
        <a:srgbClr val="9D96DE"/>
      </a:accent6>
      <a:hlink>
        <a:srgbClr val="56A600"/>
      </a:hlink>
      <a:folHlink>
        <a:srgbClr val="DDF0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CC04CAD4F44E54ABC2C9D7260606101" ma:contentTypeVersion="16" ma:contentTypeDescription="Crée un document." ma:contentTypeScope="" ma:versionID="e49bbdf8cde206e86d58b87939b05853">
  <xsd:schema xmlns:xsd="http://www.w3.org/2001/XMLSchema" xmlns:xs="http://www.w3.org/2001/XMLSchema" xmlns:p="http://schemas.microsoft.com/office/2006/metadata/properties" xmlns:ns2="5591f36d-f1ff-41a4-82a7-c2eacefc1bbc" xmlns:ns3="32ada0d0-5784-4266-9e97-85592b618302" targetNamespace="http://schemas.microsoft.com/office/2006/metadata/properties" ma:root="true" ma:fieldsID="de38a0fa4645b0a7b843ae465e21497e" ns2:_="" ns3:_="">
    <xsd:import namespace="5591f36d-f1ff-41a4-82a7-c2eacefc1bbc"/>
    <xsd:import namespace="32ada0d0-5784-4266-9e97-85592b61830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91f36d-f1ff-41a4-82a7-c2eacefc1b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36a7df4-ff4d-4a89-b158-6a2ab2a18e11"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ada0d0-5784-4266-9e97-85592b61830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element name="TaxCatchAll" ma:index="20" nillable="true" ma:displayName="Taxonomy Catch All Column" ma:hidden="true" ma:list="{a290a836-1d1f-49b3-a5a3-50c67c468f21}" ma:internalName="TaxCatchAll" ma:showField="CatchAllData" ma:web="32ada0d0-5784-4266-9e97-85592b6183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591f36d-f1ff-41a4-82a7-c2eacefc1bbc">
      <Terms xmlns="http://schemas.microsoft.com/office/infopath/2007/PartnerControls"/>
    </lcf76f155ced4ddcb4097134ff3c332f>
    <TaxCatchAll xmlns="32ada0d0-5784-4266-9e97-85592b618302" xsi:nil="true"/>
  </documentManagement>
</p:properties>
</file>

<file path=customXml/itemProps1.xml><?xml version="1.0" encoding="utf-8"?>
<ds:datastoreItem xmlns:ds="http://schemas.openxmlformats.org/officeDocument/2006/customXml" ds:itemID="{F419FCCD-88E2-41CA-81BB-C6D88798F36B}">
  <ds:schemaRefs>
    <ds:schemaRef ds:uri="http://schemas.microsoft.com/sharepoint/v3/contenttype/forms"/>
  </ds:schemaRefs>
</ds:datastoreItem>
</file>

<file path=customXml/itemProps2.xml><?xml version="1.0" encoding="utf-8"?>
<ds:datastoreItem xmlns:ds="http://schemas.openxmlformats.org/officeDocument/2006/customXml" ds:itemID="{6A28D19B-D968-4714-AB56-40D9EA0163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91f36d-f1ff-41a4-82a7-c2eacefc1bbc"/>
    <ds:schemaRef ds:uri="32ada0d0-5784-4266-9e97-85592b618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5A0457-8CB2-48BC-AB12-3BF839ADCCCF}">
  <ds:schemaRefs>
    <ds:schemaRef ds:uri="http://schemas.microsoft.com/office/2006/metadata/properties"/>
    <ds:schemaRef ds:uri="http://schemas.microsoft.com/office/infopath/2007/PartnerControls"/>
    <ds:schemaRef ds:uri="5591f36d-f1ff-41a4-82a7-c2eacefc1bbc"/>
    <ds:schemaRef ds:uri="32ada0d0-5784-4266-9e97-85592b618302"/>
  </ds:schemaRefs>
</ds:datastoreItem>
</file>

<file path=docProps/app.xml><?xml version="1.0" encoding="utf-8"?>
<Properties xmlns="http://schemas.openxmlformats.org/officeDocument/2006/extended-properties" xmlns:vt="http://schemas.openxmlformats.org/officeDocument/2006/docPropsVTypes">
  <TotalTime>48</TotalTime>
  <Words>629</Words>
  <Application>Microsoft Office PowerPoint</Application>
  <PresentationFormat>Grand écran</PresentationFormat>
  <Paragraphs>87</Paragraphs>
  <Slides>16</Slides>
  <Notes>16</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16</vt:i4>
      </vt:variant>
    </vt:vector>
  </HeadingPairs>
  <TitlesOfParts>
    <vt:vector size="19" baseType="lpstr">
      <vt:lpstr>Arial</vt:lpstr>
      <vt:lpstr>Instrument Sans</vt:lpstr>
      <vt:lpstr>2_White_master</vt:lpstr>
      <vt:lpstr>Power Challenge  by Ecostal</vt:lpstr>
      <vt:lpstr>Bedrijfslogo</vt:lpstr>
      <vt:lpstr>Algemene projectvoorstelling</vt:lpstr>
      <vt:lpstr>Projecttechnieken</vt:lpstr>
      <vt:lpstr>Projectdoelstellingen</vt:lpstr>
      <vt:lpstr>Milieu-impact</vt:lpstr>
      <vt:lpstr>Context en specificiteiten</vt:lpstr>
      <vt:lpstr>Foto’s van het afgewerkte project</vt:lpstr>
      <vt:lpstr>Foto’s van het afgewerkte project</vt:lpstr>
      <vt:lpstr>Foto’s van het afgewerkte project</vt:lpstr>
      <vt:lpstr>Foto’s van het afgewerkte project</vt:lpstr>
      <vt:lpstr>Foto’s van het afgewerkte project</vt:lpstr>
      <vt:lpstr>Installatieteam</vt:lpstr>
      <vt:lpstr>Projectvideo – TUTORIAL</vt:lpstr>
      <vt:lpstr>Projectvideo – AANLEVEREN</vt:lpstr>
      <vt:lpstr>Bedankt voor uw deelname!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Alice Benoit</cp:lastModifiedBy>
  <cp:revision>1</cp:revision>
  <dcterms:modified xsi:type="dcterms:W3CDTF">2026-10-19T07:58:53Z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0x0101008CC04CAD4F44E54ABC2C9D7260606101</vt:lpwstr>
  </property>
  <property fmtid="{D5CDD505-2E9C-101B-9397-08002B2CF9AE}" pid="3" name="MediaServiceImageTags">
    <vt:lpwstr/>
  </property>
</Properties>
</file>