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433" r:id="rId2"/>
    <p:sldId id="2439" r:id="rId3"/>
    <p:sldId id="2495" r:id="rId4"/>
    <p:sldId id="2496" r:id="rId5"/>
    <p:sldId id="2497" r:id="rId6"/>
    <p:sldId id="2498" r:id="rId7"/>
    <p:sldId id="2499" r:id="rId8"/>
    <p:sldId id="2500" r:id="rId9"/>
    <p:sldId id="2501" r:id="rId10"/>
    <p:sldId id="2502" r:id="rId11"/>
    <p:sldId id="1013" r:id="rId1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AA28B9-391C-4C92-9201-D24288FBADDB}" type="datetimeFigureOut">
              <a:rPr lang="zh-CN" altLang="en-US" smtClean="0"/>
              <a:t>2021/6/23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1CC9DE-0522-4591-A201-7B149D9D3ABF}" type="slidenum">
              <a:rPr lang="zh-CN" altLang="en-US" smtClean="0"/>
              <a:t>‹#›</a:t>
            </a:fld>
            <a:endParaRPr lang="zh-CN" altLang="en-US"/>
          </a:p>
        </p:txBody>
      </p:sp>
    </p:spTree>
    <p:extLst>
      <p:ext uri="{BB962C8B-B14F-4D97-AF65-F5344CB8AC3E}">
        <p14:creationId xmlns:p14="http://schemas.microsoft.com/office/powerpoint/2010/main" val="2090945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970C3A-2069-42EB-A989-65D8C43EB1E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6036264-6E98-44CE-844D-C35C48C2E2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A08A1B6-4A08-46A6-9651-01B5C32DF120}"/>
              </a:ext>
            </a:extLst>
          </p:cNvPr>
          <p:cNvSpPr>
            <a:spLocks noGrp="1"/>
          </p:cNvSpPr>
          <p:nvPr>
            <p:ph type="dt" sz="half" idx="10"/>
          </p:nvPr>
        </p:nvSpPr>
        <p:spPr/>
        <p:txBody>
          <a:bodyPr/>
          <a:lstStyle/>
          <a:p>
            <a:fld id="{D4F72895-34D7-4AED-A14F-26293F6FB2A1}" type="datetimeFigureOut">
              <a:rPr lang="zh-CN" altLang="en-US" smtClean="0"/>
              <a:t>2021/6/23</a:t>
            </a:fld>
            <a:endParaRPr lang="zh-CN" altLang="en-US"/>
          </a:p>
        </p:txBody>
      </p:sp>
      <p:sp>
        <p:nvSpPr>
          <p:cNvPr id="5" name="页脚占位符 4">
            <a:extLst>
              <a:ext uri="{FF2B5EF4-FFF2-40B4-BE49-F238E27FC236}">
                <a16:creationId xmlns:a16="http://schemas.microsoft.com/office/drawing/2014/main" id="{51756B21-81D3-4011-A45A-52D0CAAA8FC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6A3F614-8349-44E0-A874-3C3CF2E3B0D9}"/>
              </a:ext>
            </a:extLst>
          </p:cNvPr>
          <p:cNvSpPr>
            <a:spLocks noGrp="1"/>
          </p:cNvSpPr>
          <p:nvPr>
            <p:ph type="sldNum" sz="quarter" idx="12"/>
          </p:nvPr>
        </p:nvSpPr>
        <p:spPr/>
        <p:txBody>
          <a:body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4268746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7554ED-4D65-41FA-8331-A36C80C3058B}"/>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5581929-1BFE-4247-8FE9-45C302538D37}"/>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8EC882C-1224-419E-818B-D398B719E3EC}"/>
              </a:ext>
            </a:extLst>
          </p:cNvPr>
          <p:cNvSpPr>
            <a:spLocks noGrp="1"/>
          </p:cNvSpPr>
          <p:nvPr>
            <p:ph type="dt" sz="half" idx="10"/>
          </p:nvPr>
        </p:nvSpPr>
        <p:spPr/>
        <p:txBody>
          <a:bodyPr/>
          <a:lstStyle/>
          <a:p>
            <a:fld id="{D4F72895-34D7-4AED-A14F-26293F6FB2A1}" type="datetimeFigureOut">
              <a:rPr lang="zh-CN" altLang="en-US" smtClean="0"/>
              <a:t>2021/6/23</a:t>
            </a:fld>
            <a:endParaRPr lang="zh-CN" altLang="en-US"/>
          </a:p>
        </p:txBody>
      </p:sp>
      <p:sp>
        <p:nvSpPr>
          <p:cNvPr id="5" name="页脚占位符 4">
            <a:extLst>
              <a:ext uri="{FF2B5EF4-FFF2-40B4-BE49-F238E27FC236}">
                <a16:creationId xmlns:a16="http://schemas.microsoft.com/office/drawing/2014/main" id="{B9980B81-D7CD-4E53-A4FF-9A2BC867DB2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E76A262-0F17-496E-9FD1-6BDF4B3AE926}"/>
              </a:ext>
            </a:extLst>
          </p:cNvPr>
          <p:cNvSpPr>
            <a:spLocks noGrp="1"/>
          </p:cNvSpPr>
          <p:nvPr>
            <p:ph type="sldNum" sz="quarter" idx="12"/>
          </p:nvPr>
        </p:nvSpPr>
        <p:spPr/>
        <p:txBody>
          <a:body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3574805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5C90971-2AA7-488D-82CA-0D19A3784FC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72AF917-1AEE-4BA9-ABA2-CAA0CCC58CED}"/>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64698A3-060F-48E1-876C-CB1F9FD793E4}"/>
              </a:ext>
            </a:extLst>
          </p:cNvPr>
          <p:cNvSpPr>
            <a:spLocks noGrp="1"/>
          </p:cNvSpPr>
          <p:nvPr>
            <p:ph type="dt" sz="half" idx="10"/>
          </p:nvPr>
        </p:nvSpPr>
        <p:spPr/>
        <p:txBody>
          <a:bodyPr/>
          <a:lstStyle/>
          <a:p>
            <a:fld id="{D4F72895-34D7-4AED-A14F-26293F6FB2A1}" type="datetimeFigureOut">
              <a:rPr lang="zh-CN" altLang="en-US" smtClean="0"/>
              <a:t>2021/6/23</a:t>
            </a:fld>
            <a:endParaRPr lang="zh-CN" altLang="en-US"/>
          </a:p>
        </p:txBody>
      </p:sp>
      <p:sp>
        <p:nvSpPr>
          <p:cNvPr id="5" name="页脚占位符 4">
            <a:extLst>
              <a:ext uri="{FF2B5EF4-FFF2-40B4-BE49-F238E27FC236}">
                <a16:creationId xmlns:a16="http://schemas.microsoft.com/office/drawing/2014/main" id="{E195DE98-966D-42DE-94CF-3211DBEF2FF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BD0C385-0B0A-40E6-A574-1B3AC242B027}"/>
              </a:ext>
            </a:extLst>
          </p:cNvPr>
          <p:cNvSpPr>
            <a:spLocks noGrp="1"/>
          </p:cNvSpPr>
          <p:nvPr>
            <p:ph type="sldNum" sz="quarter" idx="12"/>
          </p:nvPr>
        </p:nvSpPr>
        <p:spPr/>
        <p:txBody>
          <a:body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2468908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FF5AF8-6FD5-49ED-92B8-A5A31BABBE6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6E17EE7-DCB3-47D2-8523-1CA666359D99}"/>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0FFCF5C-B181-43FD-AEB9-0103A4BC8F9E}"/>
              </a:ext>
            </a:extLst>
          </p:cNvPr>
          <p:cNvSpPr>
            <a:spLocks noGrp="1"/>
          </p:cNvSpPr>
          <p:nvPr>
            <p:ph type="dt" sz="half" idx="10"/>
          </p:nvPr>
        </p:nvSpPr>
        <p:spPr/>
        <p:txBody>
          <a:bodyPr/>
          <a:lstStyle/>
          <a:p>
            <a:fld id="{D4F72895-34D7-4AED-A14F-26293F6FB2A1}" type="datetimeFigureOut">
              <a:rPr lang="zh-CN" altLang="en-US" smtClean="0"/>
              <a:t>2021/6/23</a:t>
            </a:fld>
            <a:endParaRPr lang="zh-CN" altLang="en-US"/>
          </a:p>
        </p:txBody>
      </p:sp>
      <p:sp>
        <p:nvSpPr>
          <p:cNvPr id="5" name="页脚占位符 4">
            <a:extLst>
              <a:ext uri="{FF2B5EF4-FFF2-40B4-BE49-F238E27FC236}">
                <a16:creationId xmlns:a16="http://schemas.microsoft.com/office/drawing/2014/main" id="{8E3F7F2D-C898-4766-AA13-7527F4541BE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66035B1-01E7-4402-8AC7-874681BE1B89}"/>
              </a:ext>
            </a:extLst>
          </p:cNvPr>
          <p:cNvSpPr>
            <a:spLocks noGrp="1"/>
          </p:cNvSpPr>
          <p:nvPr>
            <p:ph type="sldNum" sz="quarter" idx="12"/>
          </p:nvPr>
        </p:nvSpPr>
        <p:spPr/>
        <p:txBody>
          <a:body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2776448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0E9FBF-7CA7-428E-A6FF-EBDFA103C664}"/>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AA914EC-355D-4FB7-976D-ED2A7F3862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3590EC1-4E5F-4213-8C9C-BE8683D28FA4}"/>
              </a:ext>
            </a:extLst>
          </p:cNvPr>
          <p:cNvSpPr>
            <a:spLocks noGrp="1"/>
          </p:cNvSpPr>
          <p:nvPr>
            <p:ph type="dt" sz="half" idx="10"/>
          </p:nvPr>
        </p:nvSpPr>
        <p:spPr/>
        <p:txBody>
          <a:bodyPr/>
          <a:lstStyle/>
          <a:p>
            <a:fld id="{D4F72895-34D7-4AED-A14F-26293F6FB2A1}" type="datetimeFigureOut">
              <a:rPr lang="zh-CN" altLang="en-US" smtClean="0"/>
              <a:t>2021/6/23</a:t>
            </a:fld>
            <a:endParaRPr lang="zh-CN" altLang="en-US"/>
          </a:p>
        </p:txBody>
      </p:sp>
      <p:sp>
        <p:nvSpPr>
          <p:cNvPr id="5" name="页脚占位符 4">
            <a:extLst>
              <a:ext uri="{FF2B5EF4-FFF2-40B4-BE49-F238E27FC236}">
                <a16:creationId xmlns:a16="http://schemas.microsoft.com/office/drawing/2014/main" id="{6CD9F17C-F2D8-4B9C-9048-FA1D3FF1729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A3604E8-DF7A-431D-BB92-7B2F491A4C6E}"/>
              </a:ext>
            </a:extLst>
          </p:cNvPr>
          <p:cNvSpPr>
            <a:spLocks noGrp="1"/>
          </p:cNvSpPr>
          <p:nvPr>
            <p:ph type="sldNum" sz="quarter" idx="12"/>
          </p:nvPr>
        </p:nvSpPr>
        <p:spPr/>
        <p:txBody>
          <a:body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2575070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35CE5F-76A8-48A8-9EDE-52F0A78C90A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FF96E8C-1350-4E45-89B4-DEDF72DD47E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AB480D9-D036-47D4-8647-6A4B8DB1BC43}"/>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CC6CFFC-32D6-4455-A53B-E970B2D7899F}"/>
              </a:ext>
            </a:extLst>
          </p:cNvPr>
          <p:cNvSpPr>
            <a:spLocks noGrp="1"/>
          </p:cNvSpPr>
          <p:nvPr>
            <p:ph type="dt" sz="half" idx="10"/>
          </p:nvPr>
        </p:nvSpPr>
        <p:spPr/>
        <p:txBody>
          <a:bodyPr/>
          <a:lstStyle/>
          <a:p>
            <a:fld id="{D4F72895-34D7-4AED-A14F-26293F6FB2A1}" type="datetimeFigureOut">
              <a:rPr lang="zh-CN" altLang="en-US" smtClean="0"/>
              <a:t>2021/6/23</a:t>
            </a:fld>
            <a:endParaRPr lang="zh-CN" altLang="en-US"/>
          </a:p>
        </p:txBody>
      </p:sp>
      <p:sp>
        <p:nvSpPr>
          <p:cNvPr id="6" name="页脚占位符 5">
            <a:extLst>
              <a:ext uri="{FF2B5EF4-FFF2-40B4-BE49-F238E27FC236}">
                <a16:creationId xmlns:a16="http://schemas.microsoft.com/office/drawing/2014/main" id="{FCF8F7E9-1E41-4997-9425-2309141080D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B2F996E-F0A3-4530-BFCF-7290C553349E}"/>
              </a:ext>
            </a:extLst>
          </p:cNvPr>
          <p:cNvSpPr>
            <a:spLocks noGrp="1"/>
          </p:cNvSpPr>
          <p:nvPr>
            <p:ph type="sldNum" sz="quarter" idx="12"/>
          </p:nvPr>
        </p:nvSpPr>
        <p:spPr/>
        <p:txBody>
          <a:body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728053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426307-9381-4FAE-911D-F5ED6853390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036A8E9-FE37-473E-A8B5-7FD77674BF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6E56035-1515-4FE9-93A8-B10C6D20FCCC}"/>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AE34F3E-26AC-4DD8-9A42-E0A8557A32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03E1FD6-7E3D-452A-95B7-A46BBDC4F7CE}"/>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7916FB4-C8A7-4F9C-A2ED-408A4EAC38E3}"/>
              </a:ext>
            </a:extLst>
          </p:cNvPr>
          <p:cNvSpPr>
            <a:spLocks noGrp="1"/>
          </p:cNvSpPr>
          <p:nvPr>
            <p:ph type="dt" sz="half" idx="10"/>
          </p:nvPr>
        </p:nvSpPr>
        <p:spPr/>
        <p:txBody>
          <a:bodyPr/>
          <a:lstStyle/>
          <a:p>
            <a:fld id="{D4F72895-34D7-4AED-A14F-26293F6FB2A1}" type="datetimeFigureOut">
              <a:rPr lang="zh-CN" altLang="en-US" smtClean="0"/>
              <a:t>2021/6/23</a:t>
            </a:fld>
            <a:endParaRPr lang="zh-CN" altLang="en-US"/>
          </a:p>
        </p:txBody>
      </p:sp>
      <p:sp>
        <p:nvSpPr>
          <p:cNvPr id="8" name="页脚占位符 7">
            <a:extLst>
              <a:ext uri="{FF2B5EF4-FFF2-40B4-BE49-F238E27FC236}">
                <a16:creationId xmlns:a16="http://schemas.microsoft.com/office/drawing/2014/main" id="{101DF90F-E4D0-419B-B60B-1296FB40010F}"/>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1614500-5E41-49AE-8A19-80966576D97B}"/>
              </a:ext>
            </a:extLst>
          </p:cNvPr>
          <p:cNvSpPr>
            <a:spLocks noGrp="1"/>
          </p:cNvSpPr>
          <p:nvPr>
            <p:ph type="sldNum" sz="quarter" idx="12"/>
          </p:nvPr>
        </p:nvSpPr>
        <p:spPr/>
        <p:txBody>
          <a:body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2051118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61BD4B-7811-4E71-9284-D8354E3ECB5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2C663D1-1E88-4001-BCBF-9FBA165DB06D}"/>
              </a:ext>
            </a:extLst>
          </p:cNvPr>
          <p:cNvSpPr>
            <a:spLocks noGrp="1"/>
          </p:cNvSpPr>
          <p:nvPr>
            <p:ph type="dt" sz="half" idx="10"/>
          </p:nvPr>
        </p:nvSpPr>
        <p:spPr/>
        <p:txBody>
          <a:bodyPr/>
          <a:lstStyle/>
          <a:p>
            <a:fld id="{D4F72895-34D7-4AED-A14F-26293F6FB2A1}" type="datetimeFigureOut">
              <a:rPr lang="zh-CN" altLang="en-US" smtClean="0"/>
              <a:t>2021/6/23</a:t>
            </a:fld>
            <a:endParaRPr lang="zh-CN" altLang="en-US"/>
          </a:p>
        </p:txBody>
      </p:sp>
      <p:sp>
        <p:nvSpPr>
          <p:cNvPr id="4" name="页脚占位符 3">
            <a:extLst>
              <a:ext uri="{FF2B5EF4-FFF2-40B4-BE49-F238E27FC236}">
                <a16:creationId xmlns:a16="http://schemas.microsoft.com/office/drawing/2014/main" id="{399DCCC3-0A38-413A-B596-E3D2B7197DB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EE11A30-E4C6-441A-ABF5-CFEFE862A6FD}"/>
              </a:ext>
            </a:extLst>
          </p:cNvPr>
          <p:cNvSpPr>
            <a:spLocks noGrp="1"/>
          </p:cNvSpPr>
          <p:nvPr>
            <p:ph type="sldNum" sz="quarter" idx="12"/>
          </p:nvPr>
        </p:nvSpPr>
        <p:spPr/>
        <p:txBody>
          <a:body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3036084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DE297BE-DD6B-4A22-9FC3-2397DF044E7F}"/>
              </a:ext>
            </a:extLst>
          </p:cNvPr>
          <p:cNvSpPr>
            <a:spLocks noGrp="1"/>
          </p:cNvSpPr>
          <p:nvPr>
            <p:ph type="dt" sz="half" idx="10"/>
          </p:nvPr>
        </p:nvSpPr>
        <p:spPr/>
        <p:txBody>
          <a:bodyPr/>
          <a:lstStyle/>
          <a:p>
            <a:fld id="{D4F72895-34D7-4AED-A14F-26293F6FB2A1}" type="datetimeFigureOut">
              <a:rPr lang="zh-CN" altLang="en-US" smtClean="0"/>
              <a:t>2021/6/23</a:t>
            </a:fld>
            <a:endParaRPr lang="zh-CN" altLang="en-US"/>
          </a:p>
        </p:txBody>
      </p:sp>
      <p:sp>
        <p:nvSpPr>
          <p:cNvPr id="3" name="页脚占位符 2">
            <a:extLst>
              <a:ext uri="{FF2B5EF4-FFF2-40B4-BE49-F238E27FC236}">
                <a16:creationId xmlns:a16="http://schemas.microsoft.com/office/drawing/2014/main" id="{25F4A5C2-D6FA-4D82-867C-E768920E14F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F31F5C36-09E5-4834-8B89-30A86DE6BDD8}"/>
              </a:ext>
            </a:extLst>
          </p:cNvPr>
          <p:cNvSpPr>
            <a:spLocks noGrp="1"/>
          </p:cNvSpPr>
          <p:nvPr>
            <p:ph type="sldNum" sz="quarter" idx="12"/>
          </p:nvPr>
        </p:nvSpPr>
        <p:spPr/>
        <p:txBody>
          <a:body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4164919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770944-1190-4F4B-8DC1-0AF71756C82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C8E8E19B-21BC-4E85-812B-8C38458249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A64F56B-34A9-4562-B89F-368A2811B8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48F98EE-4E75-483E-B62B-F733FE156976}"/>
              </a:ext>
            </a:extLst>
          </p:cNvPr>
          <p:cNvSpPr>
            <a:spLocks noGrp="1"/>
          </p:cNvSpPr>
          <p:nvPr>
            <p:ph type="dt" sz="half" idx="10"/>
          </p:nvPr>
        </p:nvSpPr>
        <p:spPr/>
        <p:txBody>
          <a:bodyPr/>
          <a:lstStyle/>
          <a:p>
            <a:fld id="{D4F72895-34D7-4AED-A14F-26293F6FB2A1}" type="datetimeFigureOut">
              <a:rPr lang="zh-CN" altLang="en-US" smtClean="0"/>
              <a:t>2021/6/23</a:t>
            </a:fld>
            <a:endParaRPr lang="zh-CN" altLang="en-US"/>
          </a:p>
        </p:txBody>
      </p:sp>
      <p:sp>
        <p:nvSpPr>
          <p:cNvPr id="6" name="页脚占位符 5">
            <a:extLst>
              <a:ext uri="{FF2B5EF4-FFF2-40B4-BE49-F238E27FC236}">
                <a16:creationId xmlns:a16="http://schemas.microsoft.com/office/drawing/2014/main" id="{D1443735-2F0D-4102-8888-828F898D57B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0B06B72-E346-45D5-AC17-2D56B6476386}"/>
              </a:ext>
            </a:extLst>
          </p:cNvPr>
          <p:cNvSpPr>
            <a:spLocks noGrp="1"/>
          </p:cNvSpPr>
          <p:nvPr>
            <p:ph type="sldNum" sz="quarter" idx="12"/>
          </p:nvPr>
        </p:nvSpPr>
        <p:spPr/>
        <p:txBody>
          <a:body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191776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B7C56E-2D90-495C-9EE7-C74C46260FC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C44B2EC-ED7C-4CA9-9198-5C6192025B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1314EC0-C7A5-4AC2-A539-1A2A1213EF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D779050-FF23-470C-85BF-C34ABB8F78C1}"/>
              </a:ext>
            </a:extLst>
          </p:cNvPr>
          <p:cNvSpPr>
            <a:spLocks noGrp="1"/>
          </p:cNvSpPr>
          <p:nvPr>
            <p:ph type="dt" sz="half" idx="10"/>
          </p:nvPr>
        </p:nvSpPr>
        <p:spPr/>
        <p:txBody>
          <a:bodyPr/>
          <a:lstStyle/>
          <a:p>
            <a:fld id="{D4F72895-34D7-4AED-A14F-26293F6FB2A1}" type="datetimeFigureOut">
              <a:rPr lang="zh-CN" altLang="en-US" smtClean="0"/>
              <a:t>2021/6/23</a:t>
            </a:fld>
            <a:endParaRPr lang="zh-CN" altLang="en-US"/>
          </a:p>
        </p:txBody>
      </p:sp>
      <p:sp>
        <p:nvSpPr>
          <p:cNvPr id="6" name="页脚占位符 5">
            <a:extLst>
              <a:ext uri="{FF2B5EF4-FFF2-40B4-BE49-F238E27FC236}">
                <a16:creationId xmlns:a16="http://schemas.microsoft.com/office/drawing/2014/main" id="{F4B83AD2-7682-45BC-A8DC-88F7F07E5FC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D7EFCF6-FEA1-4DCB-8D55-8EB0692BE03C}"/>
              </a:ext>
            </a:extLst>
          </p:cNvPr>
          <p:cNvSpPr>
            <a:spLocks noGrp="1"/>
          </p:cNvSpPr>
          <p:nvPr>
            <p:ph type="sldNum" sz="quarter" idx="12"/>
          </p:nvPr>
        </p:nvSpPr>
        <p:spPr/>
        <p:txBody>
          <a:body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2857763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BCA1838-B8E4-4E7A-8FF9-7E5FF156EA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00A1D63-BCD1-4C25-9D11-2B0846C867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06E3E5B-F845-42A4-9448-4940CE032E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F72895-34D7-4AED-A14F-26293F6FB2A1}" type="datetimeFigureOut">
              <a:rPr lang="zh-CN" altLang="en-US" smtClean="0"/>
              <a:t>2021/6/23</a:t>
            </a:fld>
            <a:endParaRPr lang="zh-CN" altLang="en-US"/>
          </a:p>
        </p:txBody>
      </p:sp>
      <p:sp>
        <p:nvSpPr>
          <p:cNvPr id="5" name="页脚占位符 4">
            <a:extLst>
              <a:ext uri="{FF2B5EF4-FFF2-40B4-BE49-F238E27FC236}">
                <a16:creationId xmlns:a16="http://schemas.microsoft.com/office/drawing/2014/main" id="{E248C072-B972-4D27-8565-DFBBF250F4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96B594E-7886-4E3A-B7BE-1047F75D62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4FD8F7-7460-4F49-9F49-7260A1323C87}" type="slidenum">
              <a:rPr lang="zh-CN" altLang="en-US" smtClean="0"/>
              <a:t>‹#›</a:t>
            </a:fld>
            <a:endParaRPr lang="zh-CN" altLang="en-US"/>
          </a:p>
        </p:txBody>
      </p:sp>
    </p:spTree>
    <p:extLst>
      <p:ext uri="{BB962C8B-B14F-4D97-AF65-F5344CB8AC3E}">
        <p14:creationId xmlns:p14="http://schemas.microsoft.com/office/powerpoint/2010/main" val="3945999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6.png"/><Relationship Id="rId7"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3.emf"/><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4.jp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4.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7C93C38-AEA3-4D8E-9CD5-F9E22D19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矩形 12">
            <a:extLst>
              <a:ext uri="{FF2B5EF4-FFF2-40B4-BE49-F238E27FC236}">
                <a16:creationId xmlns:a16="http://schemas.microsoft.com/office/drawing/2014/main" id="{FA5BF038-DBF3-431B-8A92-40717AB69E9A}"/>
              </a:ext>
            </a:extLst>
          </p:cNvPr>
          <p:cNvSpPr/>
          <p:nvPr/>
        </p:nvSpPr>
        <p:spPr>
          <a:xfrm>
            <a:off x="0" y="926670"/>
            <a:ext cx="5987680" cy="328048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B667DCF7-8695-4E5A-80CA-D00CFF1A75EC}"/>
              </a:ext>
            </a:extLst>
          </p:cNvPr>
          <p:cNvSpPr txBox="1"/>
          <p:nvPr/>
        </p:nvSpPr>
        <p:spPr>
          <a:xfrm>
            <a:off x="513510" y="1345309"/>
            <a:ext cx="6638613" cy="1508105"/>
          </a:xfrm>
          <a:prstGeom prst="rect">
            <a:avLst/>
          </a:prstGeom>
          <a:noFill/>
        </p:spPr>
        <p:txBody>
          <a:bodyPr wrap="square" rtlCol="0">
            <a:spAutoFit/>
          </a:bodyPr>
          <a:lstStyle/>
          <a:p>
            <a:pPr algn="l"/>
            <a:r>
              <a:rPr lang="en-US" altLang="zh-CN" sz="4800" b="1" dirty="0" err="1">
                <a:solidFill>
                  <a:srgbClr val="FFC000"/>
                </a:solidFill>
                <a:latin typeface="Antonio" panose="02000503000000000000" pitchFamily="2" charset="0"/>
                <a:sym typeface="+mn-ea"/>
              </a:rPr>
              <a:t>Solax</a:t>
            </a:r>
            <a:endParaRPr lang="en-US" altLang="zh-CN" sz="4800" b="1" dirty="0">
              <a:solidFill>
                <a:srgbClr val="FFC000"/>
              </a:solidFill>
              <a:latin typeface="Antonio" panose="02000503000000000000" pitchFamily="2" charset="0"/>
              <a:sym typeface="+mn-ea"/>
            </a:endParaRPr>
          </a:p>
          <a:p>
            <a:pPr algn="l"/>
            <a:r>
              <a:rPr lang="en-US" altLang="zh-CN" sz="4400" b="1" dirty="0">
                <a:solidFill>
                  <a:schemeClr val="bg1"/>
                </a:solidFill>
                <a:latin typeface="Antonio" panose="02000503000000000000" pitchFamily="2" charset="0"/>
                <a:sym typeface="+mn-ea"/>
              </a:rPr>
              <a:t>BMS-Parallel Box</a:t>
            </a:r>
          </a:p>
        </p:txBody>
      </p:sp>
      <p:cxnSp>
        <p:nvCxnSpPr>
          <p:cNvPr id="31" name="直接连接符 30">
            <a:extLst>
              <a:ext uri="{FF2B5EF4-FFF2-40B4-BE49-F238E27FC236}">
                <a16:creationId xmlns:a16="http://schemas.microsoft.com/office/drawing/2014/main" id="{40E3C046-E424-4E3A-A879-2392613E7572}"/>
              </a:ext>
            </a:extLst>
          </p:cNvPr>
          <p:cNvCxnSpPr>
            <a:cxnSpLocks/>
          </p:cNvCxnSpPr>
          <p:nvPr/>
        </p:nvCxnSpPr>
        <p:spPr>
          <a:xfrm>
            <a:off x="596570" y="2888319"/>
            <a:ext cx="5012815"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矩形 28">
            <a:extLst>
              <a:ext uri="{FF2B5EF4-FFF2-40B4-BE49-F238E27FC236}">
                <a16:creationId xmlns:a16="http://schemas.microsoft.com/office/drawing/2014/main" id="{2618CE93-7423-49EA-80F2-B88FE28663D8}"/>
              </a:ext>
            </a:extLst>
          </p:cNvPr>
          <p:cNvSpPr/>
          <p:nvPr/>
        </p:nvSpPr>
        <p:spPr>
          <a:xfrm>
            <a:off x="513510" y="3188968"/>
            <a:ext cx="1946691" cy="50482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zh-CN" sz="2400" dirty="0" err="1">
                <a:solidFill>
                  <a:schemeClr val="bg1"/>
                </a:solidFill>
                <a:latin typeface="Museo Sans 500" panose="02000000000000000000" pitchFamily="50" charset="0"/>
                <a:ea typeface="华文宋体" panose="02010600040101010101" pitchFamily="2" charset="-122"/>
              </a:rPr>
              <a:t>Phrasios</a:t>
            </a:r>
            <a:endParaRPr lang="zh-CN" altLang="en-US" sz="2400" dirty="0">
              <a:solidFill>
                <a:schemeClr val="bg1"/>
              </a:solidFill>
              <a:latin typeface="Museo Sans 500" panose="02000000000000000000" pitchFamily="50" charset="0"/>
              <a:ea typeface="华文宋体" panose="02010600040101010101" pitchFamily="2" charset="-122"/>
            </a:endParaRPr>
          </a:p>
        </p:txBody>
      </p:sp>
      <p:grpSp>
        <p:nvGrpSpPr>
          <p:cNvPr id="15" name="组合 14">
            <a:extLst>
              <a:ext uri="{FF2B5EF4-FFF2-40B4-BE49-F238E27FC236}">
                <a16:creationId xmlns:a16="http://schemas.microsoft.com/office/drawing/2014/main" id="{5D3EF8D5-C45D-4BC5-94B4-F0683949C63A}"/>
              </a:ext>
            </a:extLst>
          </p:cNvPr>
          <p:cNvGrpSpPr/>
          <p:nvPr/>
        </p:nvGrpSpPr>
        <p:grpSpPr>
          <a:xfrm>
            <a:off x="8915395" y="6125297"/>
            <a:ext cx="2686306" cy="544567"/>
            <a:chOff x="8915395" y="7077257"/>
            <a:chExt cx="2686306" cy="544567"/>
          </a:xfrm>
        </p:grpSpPr>
        <p:pic>
          <p:nvPicPr>
            <p:cNvPr id="16" name="图片 15">
              <a:extLst>
                <a:ext uri="{FF2B5EF4-FFF2-40B4-BE49-F238E27FC236}">
                  <a16:creationId xmlns:a16="http://schemas.microsoft.com/office/drawing/2014/main" id="{EF2F9C53-9F04-4F66-9FBA-849B1E85C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4601" y="7256210"/>
              <a:ext cx="1217100" cy="301768"/>
            </a:xfrm>
            <a:prstGeom prst="rect">
              <a:avLst/>
            </a:prstGeom>
          </p:spPr>
        </p:pic>
        <p:pic>
          <p:nvPicPr>
            <p:cNvPr id="17" name="图片 16">
              <a:extLst>
                <a:ext uri="{FF2B5EF4-FFF2-40B4-BE49-F238E27FC236}">
                  <a16:creationId xmlns:a16="http://schemas.microsoft.com/office/drawing/2014/main" id="{F3BDEA9D-0BED-417F-AD59-9F01C11BA8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5395" y="7077257"/>
              <a:ext cx="1037619" cy="544567"/>
            </a:xfrm>
            <a:prstGeom prst="rect">
              <a:avLst/>
            </a:prstGeom>
          </p:spPr>
        </p:pic>
        <p:cxnSp>
          <p:nvCxnSpPr>
            <p:cNvPr id="18" name="直接连接符 17">
              <a:extLst>
                <a:ext uri="{FF2B5EF4-FFF2-40B4-BE49-F238E27FC236}">
                  <a16:creationId xmlns:a16="http://schemas.microsoft.com/office/drawing/2014/main" id="{1E1F3231-2DE2-4D29-8D14-6FB2EC44F45D}"/>
                </a:ext>
              </a:extLst>
            </p:cNvPr>
            <p:cNvCxnSpPr/>
            <p:nvPr/>
          </p:nvCxnSpPr>
          <p:spPr>
            <a:xfrm>
              <a:off x="10195555" y="7256209"/>
              <a:ext cx="0" cy="319445"/>
            </a:xfrm>
            <a:prstGeom prst="line">
              <a:avLst/>
            </a:prstGeom>
            <a:ln>
              <a:solidFill>
                <a:srgbClr val="2D2D2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97435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框 39">
            <a:extLst>
              <a:ext uri="{FF2B5EF4-FFF2-40B4-BE49-F238E27FC236}">
                <a16:creationId xmlns:a16="http://schemas.microsoft.com/office/drawing/2014/main" id="{4538A673-1561-4F32-B224-16463F5DE9EF}"/>
              </a:ext>
            </a:extLst>
          </p:cNvPr>
          <p:cNvSpPr txBox="1"/>
          <p:nvPr/>
        </p:nvSpPr>
        <p:spPr>
          <a:xfrm>
            <a:off x="1131987" y="434758"/>
            <a:ext cx="6548013" cy="630942"/>
          </a:xfrm>
          <a:prstGeom prst="rect">
            <a:avLst/>
          </a:prstGeom>
          <a:noFill/>
          <a:effectLst/>
        </p:spPr>
        <p:txBody>
          <a:bodyPr wrap="square" rtlCol="0" anchor="t">
            <a:spAutoFit/>
            <a:scene3d>
              <a:camera prst="orthographicFront"/>
              <a:lightRig rig="threePt" dir="t"/>
            </a:scene3d>
          </a:bodyPr>
          <a:lstStyle/>
          <a:p>
            <a:r>
              <a:rPr lang="en-US" altLang="zh-CN" sz="3500" b="1" dirty="0">
                <a:ln/>
                <a:solidFill>
                  <a:srgbClr val="262626"/>
                </a:solidFill>
                <a:effectLst/>
                <a:latin typeface="Antonio" panose="02000303000000000000" pitchFamily="2" charset="0"/>
                <a:sym typeface="+mn-ea"/>
              </a:rPr>
              <a:t>Terminals Illustration</a:t>
            </a:r>
            <a:endParaRPr lang="en-US" altLang="zh-CN" sz="2500" b="1" dirty="0">
              <a:ln/>
              <a:solidFill>
                <a:srgbClr val="262626"/>
              </a:solidFill>
              <a:effectLst/>
              <a:latin typeface="Antonio" panose="02000303000000000000" pitchFamily="2" charset="0"/>
              <a:sym typeface="+mn-ea"/>
            </a:endParaRPr>
          </a:p>
        </p:txBody>
      </p:sp>
      <p:grpSp>
        <p:nvGrpSpPr>
          <p:cNvPr id="10" name="组合 9">
            <a:extLst>
              <a:ext uri="{FF2B5EF4-FFF2-40B4-BE49-F238E27FC236}">
                <a16:creationId xmlns:a16="http://schemas.microsoft.com/office/drawing/2014/main" id="{6A1E7658-3227-49D2-9E8A-DBCB4B4AAF01}"/>
              </a:ext>
            </a:extLst>
          </p:cNvPr>
          <p:cNvGrpSpPr/>
          <p:nvPr/>
        </p:nvGrpSpPr>
        <p:grpSpPr>
          <a:xfrm>
            <a:off x="8887944" y="5987628"/>
            <a:ext cx="2673725" cy="589280"/>
            <a:chOff x="564775" y="2966720"/>
            <a:chExt cx="3027080" cy="618490"/>
          </a:xfrm>
        </p:grpSpPr>
        <p:pic>
          <p:nvPicPr>
            <p:cNvPr id="12" name="图片 11">
              <a:extLst>
                <a:ext uri="{FF2B5EF4-FFF2-40B4-BE49-F238E27FC236}">
                  <a16:creationId xmlns:a16="http://schemas.microsoft.com/office/drawing/2014/main" id="{78D78A30-CBB8-425C-824C-B21AAC5487B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697"/>
            <a:stretch>
              <a:fillRect/>
            </a:stretch>
          </p:blipFill>
          <p:spPr>
            <a:xfrm>
              <a:off x="564775" y="2966720"/>
              <a:ext cx="1174750" cy="618490"/>
            </a:xfrm>
            <a:prstGeom prst="rect">
              <a:avLst/>
            </a:prstGeom>
          </p:spPr>
        </p:pic>
        <p:pic>
          <p:nvPicPr>
            <p:cNvPr id="14" name="图片 13">
              <a:extLst>
                <a:ext uri="{FF2B5EF4-FFF2-40B4-BE49-F238E27FC236}">
                  <a16:creationId xmlns:a16="http://schemas.microsoft.com/office/drawing/2014/main" id="{E7DEFE64-D62B-4F13-BE97-C186A1B852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3905" y="3168662"/>
              <a:ext cx="1377950" cy="335280"/>
            </a:xfrm>
            <a:prstGeom prst="rect">
              <a:avLst/>
            </a:prstGeom>
          </p:spPr>
        </p:pic>
        <p:cxnSp>
          <p:nvCxnSpPr>
            <p:cNvPr id="15" name="直接连接符 14">
              <a:extLst>
                <a:ext uri="{FF2B5EF4-FFF2-40B4-BE49-F238E27FC236}">
                  <a16:creationId xmlns:a16="http://schemas.microsoft.com/office/drawing/2014/main" id="{66F084F4-D6C4-4333-BC72-D284A627D097}"/>
                </a:ext>
              </a:extLst>
            </p:cNvPr>
            <p:cNvCxnSpPr/>
            <p:nvPr/>
          </p:nvCxnSpPr>
          <p:spPr>
            <a:xfrm>
              <a:off x="1999875" y="3168662"/>
              <a:ext cx="0" cy="28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1" name="任意多边形: 形状 40">
            <a:extLst>
              <a:ext uri="{FF2B5EF4-FFF2-40B4-BE49-F238E27FC236}">
                <a16:creationId xmlns:a16="http://schemas.microsoft.com/office/drawing/2014/main" id="{7081D814-4D21-498E-B5FE-2C787AB1302F}"/>
              </a:ext>
            </a:extLst>
          </p:cNvPr>
          <p:cNvSpPr/>
          <p:nvPr/>
        </p:nvSpPr>
        <p:spPr>
          <a:xfrm>
            <a:off x="3024" y="405000"/>
            <a:ext cx="278173" cy="613795"/>
          </a:xfrm>
          <a:custGeom>
            <a:avLst/>
            <a:gdLst>
              <a:gd name="connsiteX0" fmla="*/ 0 w 278173"/>
              <a:gd name="connsiteY0" fmla="*/ 0 h 613795"/>
              <a:gd name="connsiteX1" fmla="*/ 278173 w 278173"/>
              <a:gd name="connsiteY1" fmla="*/ 0 h 613795"/>
              <a:gd name="connsiteX2" fmla="*/ 278173 w 278173"/>
              <a:gd name="connsiteY2" fmla="*/ 613795 h 613795"/>
              <a:gd name="connsiteX3" fmla="*/ 0 w 278173"/>
              <a:gd name="connsiteY3" fmla="*/ 613795 h 613795"/>
            </a:gdLst>
            <a:ahLst/>
            <a:cxnLst>
              <a:cxn ang="0">
                <a:pos x="connsiteX0" y="connsiteY0"/>
              </a:cxn>
              <a:cxn ang="0">
                <a:pos x="connsiteX1" y="connsiteY1"/>
              </a:cxn>
              <a:cxn ang="0">
                <a:pos x="connsiteX2" y="connsiteY2"/>
              </a:cxn>
              <a:cxn ang="0">
                <a:pos x="connsiteX3" y="connsiteY3"/>
              </a:cxn>
            </a:cxnLst>
            <a:rect l="l" t="t" r="r" b="b"/>
            <a:pathLst>
              <a:path w="278173" h="613795">
                <a:moveTo>
                  <a:pt x="0" y="0"/>
                </a:moveTo>
                <a:lnTo>
                  <a:pt x="278173" y="0"/>
                </a:lnTo>
                <a:lnTo>
                  <a:pt x="278173" y="613795"/>
                </a:lnTo>
                <a:lnTo>
                  <a:pt x="0" y="613795"/>
                </a:lnTo>
                <a:close/>
              </a:path>
            </a:pathLst>
          </a:custGeom>
          <a:solidFill>
            <a:srgbClr val="2D2D2D"/>
          </a:solidFill>
          <a:ln w="6000" cap="flat">
            <a:noFill/>
            <a:prstDash val="solid"/>
            <a:miter/>
          </a:ln>
        </p:spPr>
        <p:txBody>
          <a:bodyPr rtlCol="0" anchor="ctr"/>
          <a:lstStyle/>
          <a:p>
            <a:endParaRPr lang="zh-CN" altLang="en-US"/>
          </a:p>
        </p:txBody>
      </p:sp>
      <p:sp>
        <p:nvSpPr>
          <p:cNvPr id="42" name="任意多边形: 形状 41">
            <a:extLst>
              <a:ext uri="{FF2B5EF4-FFF2-40B4-BE49-F238E27FC236}">
                <a16:creationId xmlns:a16="http://schemas.microsoft.com/office/drawing/2014/main" id="{4BCDD387-F01F-41EE-BC63-AE40DD40832C}"/>
              </a:ext>
            </a:extLst>
          </p:cNvPr>
          <p:cNvSpPr/>
          <p:nvPr/>
        </p:nvSpPr>
        <p:spPr>
          <a:xfrm>
            <a:off x="281197" y="404812"/>
            <a:ext cx="774803" cy="613983"/>
          </a:xfrm>
          <a:custGeom>
            <a:avLst/>
            <a:gdLst>
              <a:gd name="connsiteX0" fmla="*/ 159383 w 774803"/>
              <a:gd name="connsiteY0" fmla="*/ 0 h 613983"/>
              <a:gd name="connsiteX1" fmla="*/ 357215 w 774803"/>
              <a:gd name="connsiteY1" fmla="*/ 0 h 613983"/>
              <a:gd name="connsiteX2" fmla="*/ 357215 w 774803"/>
              <a:gd name="connsiteY2" fmla="*/ 187 h 613983"/>
              <a:gd name="connsiteX3" fmla="*/ 538961 w 774803"/>
              <a:gd name="connsiteY3" fmla="*/ 187 h 613983"/>
              <a:gd name="connsiteX4" fmla="*/ 774803 w 774803"/>
              <a:gd name="connsiteY4" fmla="*/ 307387 h 613983"/>
              <a:gd name="connsiteX5" fmla="*/ 535937 w 774803"/>
              <a:gd name="connsiteY5" fmla="*/ 613982 h 613983"/>
              <a:gd name="connsiteX6" fmla="*/ 286186 w 774803"/>
              <a:gd name="connsiteY6" fmla="*/ 613982 h 613983"/>
              <a:gd name="connsiteX7" fmla="*/ 286187 w 774803"/>
              <a:gd name="connsiteY7" fmla="*/ 613795 h 613983"/>
              <a:gd name="connsiteX8" fmla="*/ 159383 w 774803"/>
              <a:gd name="connsiteY8" fmla="*/ 613795 h 613983"/>
              <a:gd name="connsiteX9" fmla="*/ 159383 w 774803"/>
              <a:gd name="connsiteY9" fmla="*/ 613983 h 613983"/>
              <a:gd name="connsiteX10" fmla="*/ 0 w 774803"/>
              <a:gd name="connsiteY10" fmla="*/ 613983 h 613983"/>
              <a:gd name="connsiteX11" fmla="*/ 0 w 774803"/>
              <a:gd name="connsiteY11" fmla="*/ 188 h 613983"/>
              <a:gd name="connsiteX12" fmla="*/ 159383 w 774803"/>
              <a:gd name="connsiteY12" fmla="*/ 188 h 6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4803" h="613983">
                <a:moveTo>
                  <a:pt x="159383" y="0"/>
                </a:moveTo>
                <a:lnTo>
                  <a:pt x="357215" y="0"/>
                </a:lnTo>
                <a:lnTo>
                  <a:pt x="357215" y="187"/>
                </a:lnTo>
                <a:lnTo>
                  <a:pt x="538961" y="187"/>
                </a:lnTo>
                <a:lnTo>
                  <a:pt x="774803" y="307387"/>
                </a:lnTo>
                <a:lnTo>
                  <a:pt x="535937" y="613982"/>
                </a:lnTo>
                <a:lnTo>
                  <a:pt x="286186" y="613982"/>
                </a:lnTo>
                <a:lnTo>
                  <a:pt x="286187" y="613795"/>
                </a:lnTo>
                <a:lnTo>
                  <a:pt x="159383" y="613795"/>
                </a:lnTo>
                <a:lnTo>
                  <a:pt x="159383" y="613983"/>
                </a:lnTo>
                <a:lnTo>
                  <a:pt x="0" y="613983"/>
                </a:lnTo>
                <a:lnTo>
                  <a:pt x="0" y="188"/>
                </a:lnTo>
                <a:lnTo>
                  <a:pt x="159383" y="18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 name="标题 4">
            <a:extLst>
              <a:ext uri="{FF2B5EF4-FFF2-40B4-BE49-F238E27FC236}">
                <a16:creationId xmlns:a16="http://schemas.microsoft.com/office/drawing/2014/main" id="{86DD6184-179E-4373-B97F-8255055FE6E1}"/>
              </a:ext>
            </a:extLst>
          </p:cNvPr>
          <p:cNvSpPr>
            <a:spLocks noGrp="1"/>
          </p:cNvSpPr>
          <p:nvPr/>
        </p:nvSpPr>
        <p:spPr>
          <a:xfrm>
            <a:off x="304159" y="472896"/>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08</a:t>
            </a:r>
            <a:endParaRPr lang="zh-CN" altLang="en-US" sz="3500" b="1" dirty="0">
              <a:ln>
                <a:noFill/>
              </a:ln>
              <a:solidFill>
                <a:schemeClr val="bg1"/>
              </a:solidFill>
              <a:effectLst/>
              <a:latin typeface="Antonio" panose="02000503000000000000" pitchFamily="2" charset="0"/>
            </a:endParaRPr>
          </a:p>
        </p:txBody>
      </p:sp>
      <p:pic>
        <p:nvPicPr>
          <p:cNvPr id="3" name="图片 2">
            <a:extLst>
              <a:ext uri="{FF2B5EF4-FFF2-40B4-BE49-F238E27FC236}">
                <a16:creationId xmlns:a16="http://schemas.microsoft.com/office/drawing/2014/main" id="{92A64638-E4EF-446A-B7C9-882F540E87B1}"/>
              </a:ext>
            </a:extLst>
          </p:cNvPr>
          <p:cNvPicPr>
            <a:picLocks noChangeAspect="1"/>
          </p:cNvPicPr>
          <p:nvPr/>
        </p:nvPicPr>
        <p:blipFill>
          <a:blip r:embed="rId4"/>
          <a:stretch>
            <a:fillRect/>
          </a:stretch>
        </p:blipFill>
        <p:spPr>
          <a:xfrm>
            <a:off x="9458839" y="1065700"/>
            <a:ext cx="933450" cy="274398"/>
          </a:xfrm>
          <a:prstGeom prst="rect">
            <a:avLst/>
          </a:prstGeom>
        </p:spPr>
      </p:pic>
      <p:pic>
        <p:nvPicPr>
          <p:cNvPr id="30" name="图片 29">
            <a:extLst>
              <a:ext uri="{FF2B5EF4-FFF2-40B4-BE49-F238E27FC236}">
                <a16:creationId xmlns:a16="http://schemas.microsoft.com/office/drawing/2014/main" id="{7DEBBBE9-4466-4C2F-9FCF-E000ED80010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35000" t="10405" b="73597"/>
          <a:stretch/>
        </p:blipFill>
        <p:spPr>
          <a:xfrm>
            <a:off x="0" y="6613969"/>
            <a:ext cx="12192000" cy="319446"/>
          </a:xfrm>
          <a:custGeom>
            <a:avLst/>
            <a:gdLst>
              <a:gd name="connsiteX0" fmla="*/ 0 w 7924800"/>
              <a:gd name="connsiteY0" fmla="*/ 0 h 6857999"/>
              <a:gd name="connsiteX1" fmla="*/ 7924800 w 7924800"/>
              <a:gd name="connsiteY1" fmla="*/ 0 h 6857999"/>
              <a:gd name="connsiteX2" fmla="*/ 7924800 w 7924800"/>
              <a:gd name="connsiteY2" fmla="*/ 6857999 h 6857999"/>
              <a:gd name="connsiteX3" fmla="*/ 0 w 79248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924800" h="6857999">
                <a:moveTo>
                  <a:pt x="0" y="0"/>
                </a:moveTo>
                <a:lnTo>
                  <a:pt x="7924800" y="0"/>
                </a:lnTo>
                <a:lnTo>
                  <a:pt x="7924800" y="6857999"/>
                </a:lnTo>
                <a:lnTo>
                  <a:pt x="0" y="6857999"/>
                </a:lnTo>
                <a:close/>
              </a:path>
            </a:pathLst>
          </a:custGeom>
        </p:spPr>
      </p:pic>
      <p:pic>
        <p:nvPicPr>
          <p:cNvPr id="17" name="Picture 4">
            <a:extLst>
              <a:ext uri="{FF2B5EF4-FFF2-40B4-BE49-F238E27FC236}">
                <a16:creationId xmlns:a16="http://schemas.microsoft.com/office/drawing/2014/main" id="{9AB3A793-F1D1-4ABB-8F0B-E3F196E1D2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892" y="1340098"/>
            <a:ext cx="3121178" cy="2768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a:extLst>
              <a:ext uri="{FF2B5EF4-FFF2-40B4-BE49-F238E27FC236}">
                <a16:creationId xmlns:a16="http://schemas.microsoft.com/office/drawing/2014/main" id="{C9D847D5-FC3C-4B75-9155-F754B2C1A3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8599" y="3665743"/>
            <a:ext cx="3146472" cy="2411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3">
            <a:extLst>
              <a:ext uri="{FF2B5EF4-FFF2-40B4-BE49-F238E27FC236}">
                <a16:creationId xmlns:a16="http://schemas.microsoft.com/office/drawing/2014/main" id="{7D871C9B-FB2D-4B26-9D61-68A7403F11A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2064" y="1576977"/>
            <a:ext cx="6891337" cy="4408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9288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E3126919-9537-4938-86B8-33941A163F08}"/>
              </a:ext>
            </a:extLst>
          </p:cNvPr>
          <p:cNvGrpSpPr/>
          <p:nvPr/>
        </p:nvGrpSpPr>
        <p:grpSpPr>
          <a:xfrm>
            <a:off x="8978635" y="6209563"/>
            <a:ext cx="2673725" cy="589280"/>
            <a:chOff x="564775" y="2966720"/>
            <a:chExt cx="3027080" cy="618490"/>
          </a:xfrm>
        </p:grpSpPr>
        <p:pic>
          <p:nvPicPr>
            <p:cNvPr id="11" name="图片 10">
              <a:extLst>
                <a:ext uri="{FF2B5EF4-FFF2-40B4-BE49-F238E27FC236}">
                  <a16:creationId xmlns:a16="http://schemas.microsoft.com/office/drawing/2014/main" id="{C7F3957F-9BC3-4992-B7F2-A1DEE19D994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697"/>
            <a:stretch>
              <a:fillRect/>
            </a:stretch>
          </p:blipFill>
          <p:spPr>
            <a:xfrm>
              <a:off x="564775" y="2966720"/>
              <a:ext cx="1174750" cy="618490"/>
            </a:xfrm>
            <a:prstGeom prst="rect">
              <a:avLst/>
            </a:prstGeom>
          </p:spPr>
        </p:pic>
        <p:pic>
          <p:nvPicPr>
            <p:cNvPr id="12" name="图片 11">
              <a:extLst>
                <a:ext uri="{FF2B5EF4-FFF2-40B4-BE49-F238E27FC236}">
                  <a16:creationId xmlns:a16="http://schemas.microsoft.com/office/drawing/2014/main" id="{5DC3FBC2-ABED-442D-B622-32347CB13A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3905" y="3168662"/>
              <a:ext cx="1377950" cy="335280"/>
            </a:xfrm>
            <a:prstGeom prst="rect">
              <a:avLst/>
            </a:prstGeom>
          </p:spPr>
        </p:pic>
        <p:cxnSp>
          <p:nvCxnSpPr>
            <p:cNvPr id="14" name="直接连接符 13">
              <a:extLst>
                <a:ext uri="{FF2B5EF4-FFF2-40B4-BE49-F238E27FC236}">
                  <a16:creationId xmlns:a16="http://schemas.microsoft.com/office/drawing/2014/main" id="{700E03F7-7B98-4D15-8C18-ED91F2CF9945}"/>
                </a:ext>
              </a:extLst>
            </p:cNvPr>
            <p:cNvCxnSpPr/>
            <p:nvPr/>
          </p:nvCxnSpPr>
          <p:spPr>
            <a:xfrm>
              <a:off x="1999875" y="3168662"/>
              <a:ext cx="0" cy="28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7" name="图片 6">
            <a:extLst>
              <a:ext uri="{FF2B5EF4-FFF2-40B4-BE49-F238E27FC236}">
                <a16:creationId xmlns:a16="http://schemas.microsoft.com/office/drawing/2014/main" id="{461D51E0-61E7-4CCF-B3DB-BE832AFB2FC8}"/>
              </a:ext>
            </a:extLst>
          </p:cNvPr>
          <p:cNvPicPr>
            <a:picLocks noChangeAspect="1"/>
          </p:cNvPicPr>
          <p:nvPr/>
        </p:nvPicPr>
        <p:blipFill>
          <a:blip r:embed="rId4" cstate="print">
            <a:extLst>
              <a:ext uri="{28A0092B-C50C-407E-A947-70E740481C1C}">
                <a14:useLocalDpi xmlns:a14="http://schemas.microsoft.com/office/drawing/2010/main" val="0"/>
              </a:ext>
            </a:extLst>
          </a:blip>
          <a:srcRect l="1506" t="1956" r="325" b="6640"/>
          <a:stretch>
            <a:fillRect/>
          </a:stretch>
        </p:blipFill>
        <p:spPr>
          <a:xfrm>
            <a:off x="0" y="-14990"/>
            <a:ext cx="12192000" cy="7015397"/>
          </a:xfrm>
          <a:custGeom>
            <a:avLst/>
            <a:gdLst>
              <a:gd name="connsiteX0" fmla="*/ 0 w 12192000"/>
              <a:gd name="connsiteY0" fmla="*/ 0 h 7015397"/>
              <a:gd name="connsiteX1" fmla="*/ 12192000 w 12192000"/>
              <a:gd name="connsiteY1" fmla="*/ 0 h 7015397"/>
              <a:gd name="connsiteX2" fmla="*/ 12192000 w 12192000"/>
              <a:gd name="connsiteY2" fmla="*/ 7015397 h 7015397"/>
              <a:gd name="connsiteX3" fmla="*/ 0 w 12192000"/>
              <a:gd name="connsiteY3" fmla="*/ 7015397 h 7015397"/>
            </a:gdLst>
            <a:ahLst/>
            <a:cxnLst>
              <a:cxn ang="0">
                <a:pos x="connsiteX0" y="connsiteY0"/>
              </a:cxn>
              <a:cxn ang="0">
                <a:pos x="connsiteX1" y="connsiteY1"/>
              </a:cxn>
              <a:cxn ang="0">
                <a:pos x="connsiteX2" y="connsiteY2"/>
              </a:cxn>
              <a:cxn ang="0">
                <a:pos x="connsiteX3" y="connsiteY3"/>
              </a:cxn>
            </a:cxnLst>
            <a:rect l="l" t="t" r="r" b="b"/>
            <a:pathLst>
              <a:path w="12192000" h="7015397">
                <a:moveTo>
                  <a:pt x="0" y="0"/>
                </a:moveTo>
                <a:lnTo>
                  <a:pt x="12192000" y="0"/>
                </a:lnTo>
                <a:lnTo>
                  <a:pt x="12192000" y="7015397"/>
                </a:lnTo>
                <a:lnTo>
                  <a:pt x="0" y="7015397"/>
                </a:lnTo>
                <a:close/>
              </a:path>
            </a:pathLst>
          </a:custGeom>
        </p:spPr>
      </p:pic>
      <p:sp>
        <p:nvSpPr>
          <p:cNvPr id="8" name="矩形 7">
            <a:extLst>
              <a:ext uri="{FF2B5EF4-FFF2-40B4-BE49-F238E27FC236}">
                <a16:creationId xmlns:a16="http://schemas.microsoft.com/office/drawing/2014/main" id="{BCDD16A4-6929-436E-BE42-FD018A66BB2F}"/>
              </a:ext>
            </a:extLst>
          </p:cNvPr>
          <p:cNvSpPr/>
          <p:nvPr/>
        </p:nvSpPr>
        <p:spPr>
          <a:xfrm>
            <a:off x="0" y="2508338"/>
            <a:ext cx="12192000" cy="2117451"/>
          </a:xfrm>
          <a:prstGeom prst="rect">
            <a:avLst/>
          </a:prstGeom>
          <a:solidFill>
            <a:srgbClr val="F6CD5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sto MT" panose="02040603050505030304"/>
              <a:cs typeface="+mn-cs"/>
            </a:endParaRPr>
          </a:p>
        </p:txBody>
      </p:sp>
      <p:grpSp>
        <p:nvGrpSpPr>
          <p:cNvPr id="9" name="组合 8">
            <a:extLst>
              <a:ext uri="{FF2B5EF4-FFF2-40B4-BE49-F238E27FC236}">
                <a16:creationId xmlns:a16="http://schemas.microsoft.com/office/drawing/2014/main" id="{C40180C1-41B2-4B5C-AC0A-DDF14E6A52F4}"/>
              </a:ext>
            </a:extLst>
          </p:cNvPr>
          <p:cNvGrpSpPr/>
          <p:nvPr/>
        </p:nvGrpSpPr>
        <p:grpSpPr>
          <a:xfrm>
            <a:off x="4353538" y="2928790"/>
            <a:ext cx="4262166" cy="1293716"/>
            <a:chOff x="4271339" y="2875002"/>
            <a:chExt cx="4262166" cy="1293716"/>
          </a:xfrm>
        </p:grpSpPr>
        <p:sp>
          <p:nvSpPr>
            <p:cNvPr id="13" name="文本框 12">
              <a:extLst>
                <a:ext uri="{FF2B5EF4-FFF2-40B4-BE49-F238E27FC236}">
                  <a16:creationId xmlns:a16="http://schemas.microsoft.com/office/drawing/2014/main" id="{9D6502AC-9CBC-4D16-9EC5-7D81226C2017}"/>
                </a:ext>
              </a:extLst>
            </p:cNvPr>
            <p:cNvSpPr txBox="1"/>
            <p:nvPr/>
          </p:nvSpPr>
          <p:spPr>
            <a:xfrm>
              <a:off x="4271339" y="2875002"/>
              <a:ext cx="4079286" cy="110799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6600" b="1" i="0" u="none" strike="noStrike" kern="1200" cap="none" spc="300" normalizeH="0" baseline="0" noProof="0" dirty="0">
                  <a:ln>
                    <a:noFill/>
                  </a:ln>
                  <a:solidFill>
                    <a:schemeClr val="bg1"/>
                  </a:solidFill>
                  <a:effectLst/>
                  <a:uLnTx/>
                  <a:uFillTx/>
                  <a:latin typeface="Antonio" panose="02000503000000000000" pitchFamily="2" charset="0"/>
                  <a:cs typeface="+mn-cs"/>
                </a:rPr>
                <a:t>THANK YOU</a:t>
              </a:r>
              <a:endParaRPr kumimoji="0" lang="zh-CN" altLang="en-US" sz="6600" b="1" i="0" u="none" strike="noStrike" kern="1200" cap="none" spc="300" normalizeH="0" baseline="0" noProof="0" dirty="0">
                <a:ln>
                  <a:noFill/>
                </a:ln>
                <a:solidFill>
                  <a:schemeClr val="bg1"/>
                </a:solidFill>
                <a:effectLst/>
                <a:uLnTx/>
                <a:uFillTx/>
                <a:latin typeface="Antonio" panose="02000503000000000000" pitchFamily="2" charset="0"/>
                <a:cs typeface="+mn-cs"/>
              </a:endParaRPr>
            </a:p>
          </p:txBody>
        </p:sp>
        <p:sp>
          <p:nvSpPr>
            <p:cNvPr id="16" name="文本框 32">
              <a:extLst>
                <a:ext uri="{FF2B5EF4-FFF2-40B4-BE49-F238E27FC236}">
                  <a16:creationId xmlns:a16="http://schemas.microsoft.com/office/drawing/2014/main" id="{DFEB48A1-4A6B-4E4F-96F1-DAFBA4220E49}"/>
                </a:ext>
              </a:extLst>
            </p:cNvPr>
            <p:cNvSpPr txBox="1"/>
            <p:nvPr/>
          </p:nvSpPr>
          <p:spPr>
            <a:xfrm>
              <a:off x="4509869" y="3837858"/>
              <a:ext cx="4023636" cy="33086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550" i="0" u="none" strike="noStrike" kern="1200" cap="none" spc="0" normalizeH="0" baseline="0" noProof="0" dirty="0">
                  <a:ln>
                    <a:noFill/>
                  </a:ln>
                  <a:solidFill>
                    <a:schemeClr val="bg1"/>
                  </a:solidFill>
                  <a:effectLst/>
                  <a:uLnTx/>
                  <a:uFillTx/>
                  <a:latin typeface="Antonio" panose="02000503000000000000" pitchFamily="2" charset="0"/>
                  <a:cs typeface="+mn-cs"/>
                </a:rPr>
                <a:t>www.solaxpower.com       info@solaxpower.com</a:t>
              </a:r>
              <a:endParaRPr kumimoji="0" lang="zh-CN" altLang="en-US" sz="1550" i="0" u="none" strike="noStrike" kern="1200" cap="none" spc="0" normalizeH="0" baseline="0" noProof="0" dirty="0">
                <a:ln>
                  <a:noFill/>
                </a:ln>
                <a:solidFill>
                  <a:schemeClr val="bg1"/>
                </a:solidFill>
                <a:effectLst/>
                <a:uLnTx/>
                <a:uFillTx/>
                <a:latin typeface="Antonio" panose="02000503000000000000" pitchFamily="2" charset="0"/>
                <a:cs typeface="+mn-cs"/>
              </a:endParaRPr>
            </a:p>
          </p:txBody>
        </p:sp>
      </p:grpSp>
      <p:grpSp>
        <p:nvGrpSpPr>
          <p:cNvPr id="21" name="组合 20">
            <a:extLst>
              <a:ext uri="{FF2B5EF4-FFF2-40B4-BE49-F238E27FC236}">
                <a16:creationId xmlns:a16="http://schemas.microsoft.com/office/drawing/2014/main" id="{B835E99A-D2BB-488C-BD1D-E6891F1BB251}"/>
              </a:ext>
            </a:extLst>
          </p:cNvPr>
          <p:cNvGrpSpPr/>
          <p:nvPr/>
        </p:nvGrpSpPr>
        <p:grpSpPr>
          <a:xfrm>
            <a:off x="8915395" y="6004977"/>
            <a:ext cx="2686306" cy="544567"/>
            <a:chOff x="8915395" y="7077257"/>
            <a:chExt cx="2686306" cy="544567"/>
          </a:xfrm>
        </p:grpSpPr>
        <p:pic>
          <p:nvPicPr>
            <p:cNvPr id="22" name="图片 21">
              <a:extLst>
                <a:ext uri="{FF2B5EF4-FFF2-40B4-BE49-F238E27FC236}">
                  <a16:creationId xmlns:a16="http://schemas.microsoft.com/office/drawing/2014/main" id="{B94F3377-E5D3-4BB6-B8D7-842BA84A4F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4601" y="7256210"/>
              <a:ext cx="1217100" cy="301768"/>
            </a:xfrm>
            <a:prstGeom prst="rect">
              <a:avLst/>
            </a:prstGeom>
          </p:spPr>
        </p:pic>
        <p:pic>
          <p:nvPicPr>
            <p:cNvPr id="23" name="图片 22">
              <a:extLst>
                <a:ext uri="{FF2B5EF4-FFF2-40B4-BE49-F238E27FC236}">
                  <a16:creationId xmlns:a16="http://schemas.microsoft.com/office/drawing/2014/main" id="{BE7E7D94-0CEC-41E1-853C-7B997535B4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5395" y="7077257"/>
              <a:ext cx="1037619" cy="544567"/>
            </a:xfrm>
            <a:prstGeom prst="rect">
              <a:avLst/>
            </a:prstGeom>
          </p:spPr>
        </p:pic>
        <p:cxnSp>
          <p:nvCxnSpPr>
            <p:cNvPr id="24" name="直接连接符 23">
              <a:extLst>
                <a:ext uri="{FF2B5EF4-FFF2-40B4-BE49-F238E27FC236}">
                  <a16:creationId xmlns:a16="http://schemas.microsoft.com/office/drawing/2014/main" id="{117069CD-8246-4A34-907C-98B279FAB4CB}"/>
                </a:ext>
              </a:extLst>
            </p:cNvPr>
            <p:cNvCxnSpPr/>
            <p:nvPr/>
          </p:nvCxnSpPr>
          <p:spPr>
            <a:xfrm>
              <a:off x="10195555" y="7256209"/>
              <a:ext cx="0" cy="319445"/>
            </a:xfrm>
            <a:prstGeom prst="line">
              <a:avLst/>
            </a:prstGeom>
            <a:ln>
              <a:solidFill>
                <a:srgbClr val="2D2D2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29620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a:extLst>
              <a:ext uri="{FF2B5EF4-FFF2-40B4-BE49-F238E27FC236}">
                <a16:creationId xmlns:a16="http://schemas.microsoft.com/office/drawing/2014/main" id="{7DEBBBE9-4466-4C2F-9FCF-E000ED80010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5000" t="10405" b="73597"/>
          <a:stretch/>
        </p:blipFill>
        <p:spPr>
          <a:xfrm>
            <a:off x="0" y="6613969"/>
            <a:ext cx="12192000" cy="319446"/>
          </a:xfrm>
          <a:custGeom>
            <a:avLst/>
            <a:gdLst>
              <a:gd name="connsiteX0" fmla="*/ 0 w 7924800"/>
              <a:gd name="connsiteY0" fmla="*/ 0 h 6857999"/>
              <a:gd name="connsiteX1" fmla="*/ 7924800 w 7924800"/>
              <a:gd name="connsiteY1" fmla="*/ 0 h 6857999"/>
              <a:gd name="connsiteX2" fmla="*/ 7924800 w 7924800"/>
              <a:gd name="connsiteY2" fmla="*/ 6857999 h 6857999"/>
              <a:gd name="connsiteX3" fmla="*/ 0 w 79248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924800" h="6857999">
                <a:moveTo>
                  <a:pt x="0" y="0"/>
                </a:moveTo>
                <a:lnTo>
                  <a:pt x="7924800" y="0"/>
                </a:lnTo>
                <a:lnTo>
                  <a:pt x="7924800" y="6857999"/>
                </a:lnTo>
                <a:lnTo>
                  <a:pt x="0" y="6857999"/>
                </a:lnTo>
                <a:close/>
              </a:path>
            </a:pathLst>
          </a:custGeom>
        </p:spPr>
      </p:pic>
      <p:grpSp>
        <p:nvGrpSpPr>
          <p:cNvPr id="10" name="组合 9">
            <a:extLst>
              <a:ext uri="{FF2B5EF4-FFF2-40B4-BE49-F238E27FC236}">
                <a16:creationId xmlns:a16="http://schemas.microsoft.com/office/drawing/2014/main" id="{6A1E7658-3227-49D2-9E8A-DBCB4B4AAF01}"/>
              </a:ext>
            </a:extLst>
          </p:cNvPr>
          <p:cNvGrpSpPr/>
          <p:nvPr/>
        </p:nvGrpSpPr>
        <p:grpSpPr>
          <a:xfrm>
            <a:off x="8887944" y="5987628"/>
            <a:ext cx="2673725" cy="589280"/>
            <a:chOff x="564775" y="2966720"/>
            <a:chExt cx="3027080" cy="618490"/>
          </a:xfrm>
        </p:grpSpPr>
        <p:pic>
          <p:nvPicPr>
            <p:cNvPr id="12" name="图片 11">
              <a:extLst>
                <a:ext uri="{FF2B5EF4-FFF2-40B4-BE49-F238E27FC236}">
                  <a16:creationId xmlns:a16="http://schemas.microsoft.com/office/drawing/2014/main" id="{78D78A30-CBB8-425C-824C-B21AAC5487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697"/>
            <a:stretch>
              <a:fillRect/>
            </a:stretch>
          </p:blipFill>
          <p:spPr>
            <a:xfrm>
              <a:off x="564775" y="2966720"/>
              <a:ext cx="1174750" cy="618490"/>
            </a:xfrm>
            <a:prstGeom prst="rect">
              <a:avLst/>
            </a:prstGeom>
          </p:spPr>
        </p:pic>
        <p:pic>
          <p:nvPicPr>
            <p:cNvPr id="14" name="图片 13">
              <a:extLst>
                <a:ext uri="{FF2B5EF4-FFF2-40B4-BE49-F238E27FC236}">
                  <a16:creationId xmlns:a16="http://schemas.microsoft.com/office/drawing/2014/main" id="{E7DEFE64-D62B-4F13-BE97-C186A1B852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3905" y="3168662"/>
              <a:ext cx="1377950" cy="335280"/>
            </a:xfrm>
            <a:prstGeom prst="rect">
              <a:avLst/>
            </a:prstGeom>
          </p:spPr>
        </p:pic>
        <p:cxnSp>
          <p:nvCxnSpPr>
            <p:cNvPr id="15" name="直接连接符 14">
              <a:extLst>
                <a:ext uri="{FF2B5EF4-FFF2-40B4-BE49-F238E27FC236}">
                  <a16:creationId xmlns:a16="http://schemas.microsoft.com/office/drawing/2014/main" id="{66F084F4-D6C4-4333-BC72-D284A627D097}"/>
                </a:ext>
              </a:extLst>
            </p:cNvPr>
            <p:cNvCxnSpPr/>
            <p:nvPr/>
          </p:nvCxnSpPr>
          <p:spPr>
            <a:xfrm>
              <a:off x="1999875" y="3168662"/>
              <a:ext cx="0" cy="28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0" name="文本框 39">
            <a:extLst>
              <a:ext uri="{FF2B5EF4-FFF2-40B4-BE49-F238E27FC236}">
                <a16:creationId xmlns:a16="http://schemas.microsoft.com/office/drawing/2014/main" id="{4538A673-1561-4F32-B224-16463F5DE9EF}"/>
              </a:ext>
            </a:extLst>
          </p:cNvPr>
          <p:cNvSpPr txBox="1"/>
          <p:nvPr/>
        </p:nvSpPr>
        <p:spPr>
          <a:xfrm>
            <a:off x="1131987" y="434758"/>
            <a:ext cx="6548013" cy="630942"/>
          </a:xfrm>
          <a:prstGeom prst="rect">
            <a:avLst/>
          </a:prstGeom>
          <a:noFill/>
          <a:effectLst/>
        </p:spPr>
        <p:txBody>
          <a:bodyPr wrap="square" rtlCol="0" anchor="t">
            <a:spAutoFit/>
            <a:scene3d>
              <a:camera prst="orthographicFront"/>
              <a:lightRig rig="threePt" dir="t"/>
            </a:scene3d>
          </a:bodyPr>
          <a:lstStyle/>
          <a:p>
            <a:r>
              <a:rPr lang="en-US" altLang="zh-CN" sz="3500" b="1" dirty="0">
                <a:ln/>
                <a:solidFill>
                  <a:srgbClr val="262626"/>
                </a:solidFill>
                <a:effectLst/>
                <a:latin typeface="Antonio" panose="02000303000000000000" pitchFamily="2" charset="0"/>
                <a:sym typeface="+mn-ea"/>
              </a:rPr>
              <a:t>Model Introduction</a:t>
            </a:r>
            <a:endParaRPr lang="en-US" altLang="zh-CN" sz="2500" b="1" dirty="0">
              <a:ln/>
              <a:solidFill>
                <a:srgbClr val="262626"/>
              </a:solidFill>
              <a:effectLst/>
              <a:latin typeface="Antonio" panose="02000303000000000000" pitchFamily="2" charset="0"/>
              <a:sym typeface="+mn-ea"/>
            </a:endParaRPr>
          </a:p>
        </p:txBody>
      </p:sp>
      <p:sp>
        <p:nvSpPr>
          <p:cNvPr id="41" name="任意多边形: 形状 40">
            <a:extLst>
              <a:ext uri="{FF2B5EF4-FFF2-40B4-BE49-F238E27FC236}">
                <a16:creationId xmlns:a16="http://schemas.microsoft.com/office/drawing/2014/main" id="{7081D814-4D21-498E-B5FE-2C787AB1302F}"/>
              </a:ext>
            </a:extLst>
          </p:cNvPr>
          <p:cNvSpPr/>
          <p:nvPr/>
        </p:nvSpPr>
        <p:spPr>
          <a:xfrm>
            <a:off x="3024" y="405000"/>
            <a:ext cx="278173" cy="613795"/>
          </a:xfrm>
          <a:custGeom>
            <a:avLst/>
            <a:gdLst>
              <a:gd name="connsiteX0" fmla="*/ 0 w 278173"/>
              <a:gd name="connsiteY0" fmla="*/ 0 h 613795"/>
              <a:gd name="connsiteX1" fmla="*/ 278173 w 278173"/>
              <a:gd name="connsiteY1" fmla="*/ 0 h 613795"/>
              <a:gd name="connsiteX2" fmla="*/ 278173 w 278173"/>
              <a:gd name="connsiteY2" fmla="*/ 613795 h 613795"/>
              <a:gd name="connsiteX3" fmla="*/ 0 w 278173"/>
              <a:gd name="connsiteY3" fmla="*/ 613795 h 613795"/>
            </a:gdLst>
            <a:ahLst/>
            <a:cxnLst>
              <a:cxn ang="0">
                <a:pos x="connsiteX0" y="connsiteY0"/>
              </a:cxn>
              <a:cxn ang="0">
                <a:pos x="connsiteX1" y="connsiteY1"/>
              </a:cxn>
              <a:cxn ang="0">
                <a:pos x="connsiteX2" y="connsiteY2"/>
              </a:cxn>
              <a:cxn ang="0">
                <a:pos x="connsiteX3" y="connsiteY3"/>
              </a:cxn>
            </a:cxnLst>
            <a:rect l="l" t="t" r="r" b="b"/>
            <a:pathLst>
              <a:path w="278173" h="613795">
                <a:moveTo>
                  <a:pt x="0" y="0"/>
                </a:moveTo>
                <a:lnTo>
                  <a:pt x="278173" y="0"/>
                </a:lnTo>
                <a:lnTo>
                  <a:pt x="278173" y="613795"/>
                </a:lnTo>
                <a:lnTo>
                  <a:pt x="0" y="613795"/>
                </a:lnTo>
                <a:close/>
              </a:path>
            </a:pathLst>
          </a:custGeom>
          <a:solidFill>
            <a:srgbClr val="2D2D2D"/>
          </a:solidFill>
          <a:ln w="6000" cap="flat">
            <a:noFill/>
            <a:prstDash val="solid"/>
            <a:miter/>
          </a:ln>
        </p:spPr>
        <p:txBody>
          <a:bodyPr rtlCol="0" anchor="ctr"/>
          <a:lstStyle/>
          <a:p>
            <a:endParaRPr lang="zh-CN" altLang="en-US"/>
          </a:p>
        </p:txBody>
      </p:sp>
      <p:sp>
        <p:nvSpPr>
          <p:cNvPr id="42" name="任意多边形: 形状 41">
            <a:extLst>
              <a:ext uri="{FF2B5EF4-FFF2-40B4-BE49-F238E27FC236}">
                <a16:creationId xmlns:a16="http://schemas.microsoft.com/office/drawing/2014/main" id="{4BCDD387-F01F-41EE-BC63-AE40DD40832C}"/>
              </a:ext>
            </a:extLst>
          </p:cNvPr>
          <p:cNvSpPr/>
          <p:nvPr/>
        </p:nvSpPr>
        <p:spPr>
          <a:xfrm>
            <a:off x="281197" y="404812"/>
            <a:ext cx="774803" cy="613983"/>
          </a:xfrm>
          <a:custGeom>
            <a:avLst/>
            <a:gdLst>
              <a:gd name="connsiteX0" fmla="*/ 159383 w 774803"/>
              <a:gd name="connsiteY0" fmla="*/ 0 h 613983"/>
              <a:gd name="connsiteX1" fmla="*/ 357215 w 774803"/>
              <a:gd name="connsiteY1" fmla="*/ 0 h 613983"/>
              <a:gd name="connsiteX2" fmla="*/ 357215 w 774803"/>
              <a:gd name="connsiteY2" fmla="*/ 187 h 613983"/>
              <a:gd name="connsiteX3" fmla="*/ 538961 w 774803"/>
              <a:gd name="connsiteY3" fmla="*/ 187 h 613983"/>
              <a:gd name="connsiteX4" fmla="*/ 774803 w 774803"/>
              <a:gd name="connsiteY4" fmla="*/ 307387 h 613983"/>
              <a:gd name="connsiteX5" fmla="*/ 535937 w 774803"/>
              <a:gd name="connsiteY5" fmla="*/ 613982 h 613983"/>
              <a:gd name="connsiteX6" fmla="*/ 286186 w 774803"/>
              <a:gd name="connsiteY6" fmla="*/ 613982 h 613983"/>
              <a:gd name="connsiteX7" fmla="*/ 286187 w 774803"/>
              <a:gd name="connsiteY7" fmla="*/ 613795 h 613983"/>
              <a:gd name="connsiteX8" fmla="*/ 159383 w 774803"/>
              <a:gd name="connsiteY8" fmla="*/ 613795 h 613983"/>
              <a:gd name="connsiteX9" fmla="*/ 159383 w 774803"/>
              <a:gd name="connsiteY9" fmla="*/ 613983 h 613983"/>
              <a:gd name="connsiteX10" fmla="*/ 0 w 774803"/>
              <a:gd name="connsiteY10" fmla="*/ 613983 h 613983"/>
              <a:gd name="connsiteX11" fmla="*/ 0 w 774803"/>
              <a:gd name="connsiteY11" fmla="*/ 188 h 613983"/>
              <a:gd name="connsiteX12" fmla="*/ 159383 w 774803"/>
              <a:gd name="connsiteY12" fmla="*/ 188 h 6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4803" h="613983">
                <a:moveTo>
                  <a:pt x="159383" y="0"/>
                </a:moveTo>
                <a:lnTo>
                  <a:pt x="357215" y="0"/>
                </a:lnTo>
                <a:lnTo>
                  <a:pt x="357215" y="187"/>
                </a:lnTo>
                <a:lnTo>
                  <a:pt x="538961" y="187"/>
                </a:lnTo>
                <a:lnTo>
                  <a:pt x="774803" y="307387"/>
                </a:lnTo>
                <a:lnTo>
                  <a:pt x="535937" y="613982"/>
                </a:lnTo>
                <a:lnTo>
                  <a:pt x="286186" y="613982"/>
                </a:lnTo>
                <a:lnTo>
                  <a:pt x="286187" y="613795"/>
                </a:lnTo>
                <a:lnTo>
                  <a:pt x="159383" y="613795"/>
                </a:lnTo>
                <a:lnTo>
                  <a:pt x="159383" y="613983"/>
                </a:lnTo>
                <a:lnTo>
                  <a:pt x="0" y="613983"/>
                </a:lnTo>
                <a:lnTo>
                  <a:pt x="0" y="188"/>
                </a:lnTo>
                <a:lnTo>
                  <a:pt x="159383" y="18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 name="标题 4">
            <a:extLst>
              <a:ext uri="{FF2B5EF4-FFF2-40B4-BE49-F238E27FC236}">
                <a16:creationId xmlns:a16="http://schemas.microsoft.com/office/drawing/2014/main" id="{86DD6184-179E-4373-B97F-8255055FE6E1}"/>
              </a:ext>
            </a:extLst>
          </p:cNvPr>
          <p:cNvSpPr>
            <a:spLocks noGrp="1"/>
          </p:cNvSpPr>
          <p:nvPr/>
        </p:nvSpPr>
        <p:spPr>
          <a:xfrm>
            <a:off x="304159" y="472896"/>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01</a:t>
            </a:r>
            <a:endParaRPr lang="zh-CN" altLang="en-US" sz="3500" b="1" dirty="0">
              <a:ln>
                <a:noFill/>
              </a:ln>
              <a:solidFill>
                <a:schemeClr val="bg1"/>
              </a:solidFill>
              <a:effectLst/>
              <a:latin typeface="Antonio" panose="02000503000000000000" pitchFamily="2" charset="0"/>
            </a:endParaRPr>
          </a:p>
        </p:txBody>
      </p:sp>
      <p:pic>
        <p:nvPicPr>
          <p:cNvPr id="3" name="图片 2">
            <a:extLst>
              <a:ext uri="{FF2B5EF4-FFF2-40B4-BE49-F238E27FC236}">
                <a16:creationId xmlns:a16="http://schemas.microsoft.com/office/drawing/2014/main" id="{92A64638-E4EF-446A-B7C9-882F540E87B1}"/>
              </a:ext>
            </a:extLst>
          </p:cNvPr>
          <p:cNvPicPr>
            <a:picLocks noChangeAspect="1"/>
          </p:cNvPicPr>
          <p:nvPr/>
        </p:nvPicPr>
        <p:blipFill>
          <a:blip r:embed="rId5"/>
          <a:stretch>
            <a:fillRect/>
          </a:stretch>
        </p:blipFill>
        <p:spPr>
          <a:xfrm>
            <a:off x="9458839" y="1065700"/>
            <a:ext cx="933450" cy="274398"/>
          </a:xfrm>
          <a:prstGeom prst="rect">
            <a:avLst/>
          </a:prstGeom>
        </p:spPr>
      </p:pic>
      <p:pic>
        <p:nvPicPr>
          <p:cNvPr id="17" name="Picture 2">
            <a:extLst>
              <a:ext uri="{FF2B5EF4-FFF2-40B4-BE49-F238E27FC236}">
                <a16:creationId xmlns:a16="http://schemas.microsoft.com/office/drawing/2014/main" id="{4BD6EA67-BDD0-4350-BB52-2635C9529C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1987" y="1787806"/>
            <a:ext cx="3751869" cy="3896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a:extLst>
              <a:ext uri="{FF2B5EF4-FFF2-40B4-BE49-F238E27FC236}">
                <a16:creationId xmlns:a16="http://schemas.microsoft.com/office/drawing/2014/main" id="{CA4866F3-FF8E-457C-94F4-DA1A7F0CF89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5838" y="1403544"/>
            <a:ext cx="523875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864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a:extLst>
              <a:ext uri="{FF2B5EF4-FFF2-40B4-BE49-F238E27FC236}">
                <a16:creationId xmlns:a16="http://schemas.microsoft.com/office/drawing/2014/main" id="{7DEBBBE9-4466-4C2F-9FCF-E000ED80010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5000" t="10405" b="73597"/>
          <a:stretch/>
        </p:blipFill>
        <p:spPr>
          <a:xfrm>
            <a:off x="0" y="6613969"/>
            <a:ext cx="12192000" cy="319446"/>
          </a:xfrm>
          <a:custGeom>
            <a:avLst/>
            <a:gdLst>
              <a:gd name="connsiteX0" fmla="*/ 0 w 7924800"/>
              <a:gd name="connsiteY0" fmla="*/ 0 h 6857999"/>
              <a:gd name="connsiteX1" fmla="*/ 7924800 w 7924800"/>
              <a:gd name="connsiteY1" fmla="*/ 0 h 6857999"/>
              <a:gd name="connsiteX2" fmla="*/ 7924800 w 7924800"/>
              <a:gd name="connsiteY2" fmla="*/ 6857999 h 6857999"/>
              <a:gd name="connsiteX3" fmla="*/ 0 w 79248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924800" h="6857999">
                <a:moveTo>
                  <a:pt x="0" y="0"/>
                </a:moveTo>
                <a:lnTo>
                  <a:pt x="7924800" y="0"/>
                </a:lnTo>
                <a:lnTo>
                  <a:pt x="7924800" y="6857999"/>
                </a:lnTo>
                <a:lnTo>
                  <a:pt x="0" y="6857999"/>
                </a:lnTo>
                <a:close/>
              </a:path>
            </a:pathLst>
          </a:custGeom>
        </p:spPr>
      </p:pic>
      <p:grpSp>
        <p:nvGrpSpPr>
          <p:cNvPr id="10" name="组合 9">
            <a:extLst>
              <a:ext uri="{FF2B5EF4-FFF2-40B4-BE49-F238E27FC236}">
                <a16:creationId xmlns:a16="http://schemas.microsoft.com/office/drawing/2014/main" id="{6A1E7658-3227-49D2-9E8A-DBCB4B4AAF01}"/>
              </a:ext>
            </a:extLst>
          </p:cNvPr>
          <p:cNvGrpSpPr/>
          <p:nvPr/>
        </p:nvGrpSpPr>
        <p:grpSpPr>
          <a:xfrm>
            <a:off x="8887944" y="5987628"/>
            <a:ext cx="2673725" cy="589280"/>
            <a:chOff x="564775" y="2966720"/>
            <a:chExt cx="3027080" cy="618490"/>
          </a:xfrm>
        </p:grpSpPr>
        <p:pic>
          <p:nvPicPr>
            <p:cNvPr id="12" name="图片 11">
              <a:extLst>
                <a:ext uri="{FF2B5EF4-FFF2-40B4-BE49-F238E27FC236}">
                  <a16:creationId xmlns:a16="http://schemas.microsoft.com/office/drawing/2014/main" id="{78D78A30-CBB8-425C-824C-B21AAC5487B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697"/>
            <a:stretch>
              <a:fillRect/>
            </a:stretch>
          </p:blipFill>
          <p:spPr>
            <a:xfrm>
              <a:off x="564775" y="2966720"/>
              <a:ext cx="1174750" cy="618490"/>
            </a:xfrm>
            <a:prstGeom prst="rect">
              <a:avLst/>
            </a:prstGeom>
          </p:spPr>
        </p:pic>
        <p:pic>
          <p:nvPicPr>
            <p:cNvPr id="14" name="图片 13">
              <a:extLst>
                <a:ext uri="{FF2B5EF4-FFF2-40B4-BE49-F238E27FC236}">
                  <a16:creationId xmlns:a16="http://schemas.microsoft.com/office/drawing/2014/main" id="{E7DEFE64-D62B-4F13-BE97-C186A1B852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13905" y="3168662"/>
              <a:ext cx="1377950" cy="335280"/>
            </a:xfrm>
            <a:prstGeom prst="rect">
              <a:avLst/>
            </a:prstGeom>
          </p:spPr>
        </p:pic>
        <p:cxnSp>
          <p:nvCxnSpPr>
            <p:cNvPr id="15" name="直接连接符 14">
              <a:extLst>
                <a:ext uri="{FF2B5EF4-FFF2-40B4-BE49-F238E27FC236}">
                  <a16:creationId xmlns:a16="http://schemas.microsoft.com/office/drawing/2014/main" id="{66F084F4-D6C4-4333-BC72-D284A627D097}"/>
                </a:ext>
              </a:extLst>
            </p:cNvPr>
            <p:cNvCxnSpPr/>
            <p:nvPr/>
          </p:nvCxnSpPr>
          <p:spPr>
            <a:xfrm>
              <a:off x="1999875" y="3168662"/>
              <a:ext cx="0" cy="28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0" name="文本框 39">
            <a:extLst>
              <a:ext uri="{FF2B5EF4-FFF2-40B4-BE49-F238E27FC236}">
                <a16:creationId xmlns:a16="http://schemas.microsoft.com/office/drawing/2014/main" id="{4538A673-1561-4F32-B224-16463F5DE9EF}"/>
              </a:ext>
            </a:extLst>
          </p:cNvPr>
          <p:cNvSpPr txBox="1"/>
          <p:nvPr/>
        </p:nvSpPr>
        <p:spPr>
          <a:xfrm>
            <a:off x="1131987" y="434758"/>
            <a:ext cx="6548013" cy="630942"/>
          </a:xfrm>
          <a:prstGeom prst="rect">
            <a:avLst/>
          </a:prstGeom>
          <a:noFill/>
          <a:effectLst/>
        </p:spPr>
        <p:txBody>
          <a:bodyPr wrap="square" rtlCol="0" anchor="t">
            <a:spAutoFit/>
            <a:scene3d>
              <a:camera prst="orthographicFront"/>
              <a:lightRig rig="threePt" dir="t"/>
            </a:scene3d>
          </a:bodyPr>
          <a:lstStyle/>
          <a:p>
            <a:r>
              <a:rPr lang="en-US" altLang="zh-CN" sz="3500" b="1" dirty="0">
                <a:ln/>
                <a:solidFill>
                  <a:srgbClr val="262626"/>
                </a:solidFill>
                <a:effectLst/>
                <a:latin typeface="Antonio" panose="02000303000000000000" pitchFamily="2" charset="0"/>
                <a:sym typeface="+mn-ea"/>
              </a:rPr>
              <a:t>Model Introduction-BMS</a:t>
            </a:r>
            <a:endParaRPr lang="en-US" altLang="zh-CN" sz="2500" b="1" dirty="0">
              <a:ln/>
              <a:solidFill>
                <a:srgbClr val="262626"/>
              </a:solidFill>
              <a:effectLst/>
              <a:latin typeface="Antonio" panose="02000303000000000000" pitchFamily="2" charset="0"/>
              <a:sym typeface="+mn-ea"/>
            </a:endParaRPr>
          </a:p>
        </p:txBody>
      </p:sp>
      <p:sp>
        <p:nvSpPr>
          <p:cNvPr id="41" name="任意多边形: 形状 40">
            <a:extLst>
              <a:ext uri="{FF2B5EF4-FFF2-40B4-BE49-F238E27FC236}">
                <a16:creationId xmlns:a16="http://schemas.microsoft.com/office/drawing/2014/main" id="{7081D814-4D21-498E-B5FE-2C787AB1302F}"/>
              </a:ext>
            </a:extLst>
          </p:cNvPr>
          <p:cNvSpPr/>
          <p:nvPr/>
        </p:nvSpPr>
        <p:spPr>
          <a:xfrm>
            <a:off x="3024" y="405000"/>
            <a:ext cx="278173" cy="613795"/>
          </a:xfrm>
          <a:custGeom>
            <a:avLst/>
            <a:gdLst>
              <a:gd name="connsiteX0" fmla="*/ 0 w 278173"/>
              <a:gd name="connsiteY0" fmla="*/ 0 h 613795"/>
              <a:gd name="connsiteX1" fmla="*/ 278173 w 278173"/>
              <a:gd name="connsiteY1" fmla="*/ 0 h 613795"/>
              <a:gd name="connsiteX2" fmla="*/ 278173 w 278173"/>
              <a:gd name="connsiteY2" fmla="*/ 613795 h 613795"/>
              <a:gd name="connsiteX3" fmla="*/ 0 w 278173"/>
              <a:gd name="connsiteY3" fmla="*/ 613795 h 613795"/>
            </a:gdLst>
            <a:ahLst/>
            <a:cxnLst>
              <a:cxn ang="0">
                <a:pos x="connsiteX0" y="connsiteY0"/>
              </a:cxn>
              <a:cxn ang="0">
                <a:pos x="connsiteX1" y="connsiteY1"/>
              </a:cxn>
              <a:cxn ang="0">
                <a:pos x="connsiteX2" y="connsiteY2"/>
              </a:cxn>
              <a:cxn ang="0">
                <a:pos x="connsiteX3" y="connsiteY3"/>
              </a:cxn>
            </a:cxnLst>
            <a:rect l="l" t="t" r="r" b="b"/>
            <a:pathLst>
              <a:path w="278173" h="613795">
                <a:moveTo>
                  <a:pt x="0" y="0"/>
                </a:moveTo>
                <a:lnTo>
                  <a:pt x="278173" y="0"/>
                </a:lnTo>
                <a:lnTo>
                  <a:pt x="278173" y="613795"/>
                </a:lnTo>
                <a:lnTo>
                  <a:pt x="0" y="613795"/>
                </a:lnTo>
                <a:close/>
              </a:path>
            </a:pathLst>
          </a:custGeom>
          <a:solidFill>
            <a:srgbClr val="2D2D2D"/>
          </a:solidFill>
          <a:ln w="6000" cap="flat">
            <a:noFill/>
            <a:prstDash val="solid"/>
            <a:miter/>
          </a:ln>
        </p:spPr>
        <p:txBody>
          <a:bodyPr rtlCol="0" anchor="ctr"/>
          <a:lstStyle/>
          <a:p>
            <a:endParaRPr lang="zh-CN" altLang="en-US"/>
          </a:p>
        </p:txBody>
      </p:sp>
      <p:sp>
        <p:nvSpPr>
          <p:cNvPr id="42" name="任意多边形: 形状 41">
            <a:extLst>
              <a:ext uri="{FF2B5EF4-FFF2-40B4-BE49-F238E27FC236}">
                <a16:creationId xmlns:a16="http://schemas.microsoft.com/office/drawing/2014/main" id="{4BCDD387-F01F-41EE-BC63-AE40DD40832C}"/>
              </a:ext>
            </a:extLst>
          </p:cNvPr>
          <p:cNvSpPr/>
          <p:nvPr/>
        </p:nvSpPr>
        <p:spPr>
          <a:xfrm>
            <a:off x="281197" y="404812"/>
            <a:ext cx="774803" cy="613983"/>
          </a:xfrm>
          <a:custGeom>
            <a:avLst/>
            <a:gdLst>
              <a:gd name="connsiteX0" fmla="*/ 159383 w 774803"/>
              <a:gd name="connsiteY0" fmla="*/ 0 h 613983"/>
              <a:gd name="connsiteX1" fmla="*/ 357215 w 774803"/>
              <a:gd name="connsiteY1" fmla="*/ 0 h 613983"/>
              <a:gd name="connsiteX2" fmla="*/ 357215 w 774803"/>
              <a:gd name="connsiteY2" fmla="*/ 187 h 613983"/>
              <a:gd name="connsiteX3" fmla="*/ 538961 w 774803"/>
              <a:gd name="connsiteY3" fmla="*/ 187 h 613983"/>
              <a:gd name="connsiteX4" fmla="*/ 774803 w 774803"/>
              <a:gd name="connsiteY4" fmla="*/ 307387 h 613983"/>
              <a:gd name="connsiteX5" fmla="*/ 535937 w 774803"/>
              <a:gd name="connsiteY5" fmla="*/ 613982 h 613983"/>
              <a:gd name="connsiteX6" fmla="*/ 286186 w 774803"/>
              <a:gd name="connsiteY6" fmla="*/ 613982 h 613983"/>
              <a:gd name="connsiteX7" fmla="*/ 286187 w 774803"/>
              <a:gd name="connsiteY7" fmla="*/ 613795 h 613983"/>
              <a:gd name="connsiteX8" fmla="*/ 159383 w 774803"/>
              <a:gd name="connsiteY8" fmla="*/ 613795 h 613983"/>
              <a:gd name="connsiteX9" fmla="*/ 159383 w 774803"/>
              <a:gd name="connsiteY9" fmla="*/ 613983 h 613983"/>
              <a:gd name="connsiteX10" fmla="*/ 0 w 774803"/>
              <a:gd name="connsiteY10" fmla="*/ 613983 h 613983"/>
              <a:gd name="connsiteX11" fmla="*/ 0 w 774803"/>
              <a:gd name="connsiteY11" fmla="*/ 188 h 613983"/>
              <a:gd name="connsiteX12" fmla="*/ 159383 w 774803"/>
              <a:gd name="connsiteY12" fmla="*/ 188 h 6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4803" h="613983">
                <a:moveTo>
                  <a:pt x="159383" y="0"/>
                </a:moveTo>
                <a:lnTo>
                  <a:pt x="357215" y="0"/>
                </a:lnTo>
                <a:lnTo>
                  <a:pt x="357215" y="187"/>
                </a:lnTo>
                <a:lnTo>
                  <a:pt x="538961" y="187"/>
                </a:lnTo>
                <a:lnTo>
                  <a:pt x="774803" y="307387"/>
                </a:lnTo>
                <a:lnTo>
                  <a:pt x="535937" y="613982"/>
                </a:lnTo>
                <a:lnTo>
                  <a:pt x="286186" y="613982"/>
                </a:lnTo>
                <a:lnTo>
                  <a:pt x="286187" y="613795"/>
                </a:lnTo>
                <a:lnTo>
                  <a:pt x="159383" y="613795"/>
                </a:lnTo>
                <a:lnTo>
                  <a:pt x="159383" y="613983"/>
                </a:lnTo>
                <a:lnTo>
                  <a:pt x="0" y="613983"/>
                </a:lnTo>
                <a:lnTo>
                  <a:pt x="0" y="188"/>
                </a:lnTo>
                <a:lnTo>
                  <a:pt x="159383" y="18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 name="标题 4">
            <a:extLst>
              <a:ext uri="{FF2B5EF4-FFF2-40B4-BE49-F238E27FC236}">
                <a16:creationId xmlns:a16="http://schemas.microsoft.com/office/drawing/2014/main" id="{86DD6184-179E-4373-B97F-8255055FE6E1}"/>
              </a:ext>
            </a:extLst>
          </p:cNvPr>
          <p:cNvSpPr>
            <a:spLocks noGrp="1"/>
          </p:cNvSpPr>
          <p:nvPr/>
        </p:nvSpPr>
        <p:spPr>
          <a:xfrm>
            <a:off x="304159" y="472896"/>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pic>
        <p:nvPicPr>
          <p:cNvPr id="3" name="图片 2">
            <a:extLst>
              <a:ext uri="{FF2B5EF4-FFF2-40B4-BE49-F238E27FC236}">
                <a16:creationId xmlns:a16="http://schemas.microsoft.com/office/drawing/2014/main" id="{92A64638-E4EF-446A-B7C9-882F540E87B1}"/>
              </a:ext>
            </a:extLst>
          </p:cNvPr>
          <p:cNvPicPr>
            <a:picLocks noChangeAspect="1"/>
          </p:cNvPicPr>
          <p:nvPr/>
        </p:nvPicPr>
        <p:blipFill>
          <a:blip r:embed="rId6"/>
          <a:stretch>
            <a:fillRect/>
          </a:stretch>
        </p:blipFill>
        <p:spPr>
          <a:xfrm>
            <a:off x="9458839" y="1065700"/>
            <a:ext cx="933450" cy="274398"/>
          </a:xfrm>
          <a:prstGeom prst="rect">
            <a:avLst/>
          </a:prstGeom>
        </p:spPr>
      </p:pic>
      <p:graphicFrame>
        <p:nvGraphicFramePr>
          <p:cNvPr id="19" name="表格 18">
            <a:extLst>
              <a:ext uri="{FF2B5EF4-FFF2-40B4-BE49-F238E27FC236}">
                <a16:creationId xmlns:a16="http://schemas.microsoft.com/office/drawing/2014/main" id="{E7D81ACF-2179-4D64-A320-481C386E7BE6}"/>
              </a:ext>
            </a:extLst>
          </p:cNvPr>
          <p:cNvGraphicFramePr>
            <a:graphicFrameLocks noGrp="1"/>
          </p:cNvGraphicFramePr>
          <p:nvPr>
            <p:custDataLst>
              <p:tags r:id="rId1"/>
            </p:custDataLst>
            <p:extLst>
              <p:ext uri="{D42A27DB-BD31-4B8C-83A1-F6EECF244321}">
                <p14:modId xmlns:p14="http://schemas.microsoft.com/office/powerpoint/2010/main" val="2671740867"/>
              </p:ext>
            </p:extLst>
          </p:nvPr>
        </p:nvGraphicFramePr>
        <p:xfrm>
          <a:off x="924193" y="1340098"/>
          <a:ext cx="6675755" cy="3061970"/>
        </p:xfrm>
        <a:graphic>
          <a:graphicData uri="http://schemas.openxmlformats.org/drawingml/2006/table">
            <a:tbl>
              <a:tblPr firstRow="1" bandRow="1">
                <a:tableStyleId>{9D7B26C5-4107-4FEC-AEDC-1716B250A1EF}</a:tableStyleId>
              </a:tblPr>
              <a:tblGrid>
                <a:gridCol w="2377440">
                  <a:extLst>
                    <a:ext uri="{9D8B030D-6E8A-4147-A177-3AD203B41FA5}">
                      <a16:colId xmlns:a16="http://schemas.microsoft.com/office/drawing/2014/main" val="20000"/>
                    </a:ext>
                  </a:extLst>
                </a:gridCol>
                <a:gridCol w="433705">
                  <a:extLst>
                    <a:ext uri="{9D8B030D-6E8A-4147-A177-3AD203B41FA5}">
                      <a16:colId xmlns:a16="http://schemas.microsoft.com/office/drawing/2014/main" val="20001"/>
                    </a:ext>
                  </a:extLst>
                </a:gridCol>
                <a:gridCol w="3864610">
                  <a:extLst>
                    <a:ext uri="{9D8B030D-6E8A-4147-A177-3AD203B41FA5}">
                      <a16:colId xmlns:a16="http://schemas.microsoft.com/office/drawing/2014/main" val="20002"/>
                    </a:ext>
                  </a:extLst>
                </a:gridCol>
              </a:tblGrid>
              <a:tr h="408305">
                <a:tc gridSpan="3">
                  <a:txBody>
                    <a:bodyPr/>
                    <a:lstStyle/>
                    <a:p>
                      <a:r>
                        <a:rPr lang="en-US" altLang="zh-CN" dirty="0"/>
                        <a:t>System Information(BMS Parallel Box-II)</a:t>
                      </a:r>
                      <a:endParaRPr lang="zh-CN" altLang="en-US" dirty="0"/>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374015">
                <a:tc>
                  <a:txBody>
                    <a:bodyPr/>
                    <a:lstStyle/>
                    <a:p>
                      <a:r>
                        <a:rPr lang="en-US" altLang="zh-CN" sz="1600" dirty="0"/>
                        <a:t>Operating Voltage</a:t>
                      </a:r>
                      <a:endParaRPr lang="zh-CN" altLang="en-US" sz="1600" dirty="0"/>
                    </a:p>
                  </a:txBody>
                  <a:tcPr>
                    <a:noFill/>
                  </a:tcPr>
                </a:tc>
                <a:tc>
                  <a:txBody>
                    <a:bodyPr/>
                    <a:lstStyle/>
                    <a:p>
                      <a:r>
                        <a:rPr lang="en-US" altLang="zh-CN" sz="1600" dirty="0"/>
                        <a:t>:</a:t>
                      </a:r>
                      <a:endParaRPr lang="zh-CN" altLang="en-US" sz="1600" dirty="0"/>
                    </a:p>
                  </a:txBody>
                  <a:tcPr>
                    <a:noFill/>
                  </a:tcPr>
                </a:tc>
                <a:tc>
                  <a:txBody>
                    <a:bodyPr/>
                    <a:lstStyle/>
                    <a:p>
                      <a:r>
                        <a:rPr lang="en-US" altLang="zh-CN" sz="1600" dirty="0"/>
                        <a:t>70V-550 V</a:t>
                      </a:r>
                      <a:endParaRPr lang="zh-CN" altLang="en-US" sz="1600" dirty="0"/>
                    </a:p>
                  </a:txBody>
                  <a:tcPr>
                    <a:noFill/>
                  </a:tcPr>
                </a:tc>
                <a:extLst>
                  <a:ext uri="{0D108BD9-81ED-4DB2-BD59-A6C34878D82A}">
                    <a16:rowId xmlns:a16="http://schemas.microsoft.com/office/drawing/2014/main" val="10001"/>
                  </a:ext>
                </a:extLst>
              </a:tr>
              <a:tr h="374650">
                <a:tc>
                  <a:txBody>
                    <a:bodyPr/>
                    <a:lstStyle/>
                    <a:p>
                      <a:r>
                        <a:rPr lang="en-US" altLang="zh-CN" sz="1600" dirty="0"/>
                        <a:t>Max. Current</a:t>
                      </a:r>
                      <a:endParaRPr lang="zh-CN" altLang="en-US" sz="1600" dirty="0"/>
                    </a:p>
                  </a:txBody>
                  <a:tcPr>
                    <a:noFill/>
                  </a:tcPr>
                </a:tc>
                <a:tc>
                  <a:txBody>
                    <a:bodyPr/>
                    <a:lstStyle/>
                    <a:p>
                      <a:r>
                        <a:rPr lang="en-US" altLang="zh-CN" sz="1600" dirty="0"/>
                        <a:t>:</a:t>
                      </a:r>
                      <a:endParaRPr lang="zh-CN" altLang="en-US" sz="1600" dirty="0"/>
                    </a:p>
                  </a:txBody>
                  <a:tcPr>
                    <a:noFill/>
                  </a:tcPr>
                </a:tc>
                <a:tc>
                  <a:txBody>
                    <a:bodyPr/>
                    <a:lstStyle/>
                    <a:p>
                      <a:r>
                        <a:rPr lang="en-US" altLang="zh-CN" sz="1600" dirty="0"/>
                        <a:t>35 A</a:t>
                      </a:r>
                      <a:endParaRPr lang="zh-CN" altLang="en-US" sz="1600" dirty="0"/>
                    </a:p>
                  </a:txBody>
                  <a:tcPr>
                    <a:noFill/>
                  </a:tcPr>
                </a:tc>
                <a:extLst>
                  <a:ext uri="{0D108BD9-81ED-4DB2-BD59-A6C34878D82A}">
                    <a16:rowId xmlns:a16="http://schemas.microsoft.com/office/drawing/2014/main" val="10002"/>
                  </a:ext>
                </a:extLst>
              </a:tr>
              <a:tr h="374015">
                <a:tc>
                  <a:txBody>
                    <a:bodyPr/>
                    <a:lstStyle/>
                    <a:p>
                      <a:r>
                        <a:rPr lang="en-US" altLang="zh-CN" sz="1600" dirty="0"/>
                        <a:t>Weight</a:t>
                      </a:r>
                      <a:endParaRPr lang="zh-CN" altLang="en-US" sz="1600" dirty="0"/>
                    </a:p>
                  </a:txBody>
                  <a:tcPr>
                    <a:noFill/>
                  </a:tcPr>
                </a:tc>
                <a:tc>
                  <a:txBody>
                    <a:bodyPr/>
                    <a:lstStyle/>
                    <a:p>
                      <a:r>
                        <a:rPr lang="en-US" altLang="zh-CN" sz="1600" dirty="0"/>
                        <a:t>:</a:t>
                      </a:r>
                      <a:endParaRPr lang="zh-CN" altLang="en-US" sz="1600" dirty="0"/>
                    </a:p>
                  </a:txBody>
                  <a:tcPr>
                    <a:noFill/>
                  </a:tcPr>
                </a:tc>
                <a:tc>
                  <a:txBody>
                    <a:bodyPr/>
                    <a:lstStyle/>
                    <a:p>
                      <a:r>
                        <a:rPr lang="en-US" altLang="zh-CN" sz="1600" dirty="0"/>
                        <a:t>5.2kg</a:t>
                      </a:r>
                      <a:endParaRPr lang="zh-CN" altLang="en-US" sz="1600" dirty="0"/>
                    </a:p>
                  </a:txBody>
                  <a:tcPr>
                    <a:noFill/>
                  </a:tcPr>
                </a:tc>
                <a:extLst>
                  <a:ext uri="{0D108BD9-81ED-4DB2-BD59-A6C34878D82A}">
                    <a16:rowId xmlns:a16="http://schemas.microsoft.com/office/drawing/2014/main" val="10003"/>
                  </a:ext>
                </a:extLst>
              </a:tr>
              <a:tr h="374650">
                <a:tc>
                  <a:txBody>
                    <a:bodyPr/>
                    <a:lstStyle/>
                    <a:p>
                      <a:r>
                        <a:rPr lang="en-US" altLang="zh-CN" sz="1600" dirty="0"/>
                        <a:t>Dimensions</a:t>
                      </a:r>
                      <a:endParaRPr lang="zh-CN" altLang="en-US" sz="1600" dirty="0"/>
                    </a:p>
                  </a:txBody>
                  <a:tcPr>
                    <a:noFill/>
                  </a:tcPr>
                </a:tc>
                <a:tc>
                  <a:txBody>
                    <a:bodyPr/>
                    <a:lstStyle/>
                    <a:p>
                      <a:r>
                        <a:rPr lang="en-US" altLang="zh-CN" sz="1600" dirty="0"/>
                        <a:t>:</a:t>
                      </a:r>
                      <a:endParaRPr lang="zh-CN" altLang="en-US" sz="1600" dirty="0"/>
                    </a:p>
                  </a:txBody>
                  <a:tcPr>
                    <a:noFill/>
                  </a:tcPr>
                </a:tc>
                <a:tc>
                  <a:txBody>
                    <a:bodyPr/>
                    <a:lstStyle/>
                    <a:p>
                      <a:r>
                        <a:rPr lang="en-US" altLang="zh-CN" sz="1600" dirty="0"/>
                        <a:t>368mm * 334mm * 144mm</a:t>
                      </a:r>
                    </a:p>
                  </a:txBody>
                  <a:tcPr>
                    <a:noFill/>
                  </a:tcPr>
                </a:tc>
                <a:extLst>
                  <a:ext uri="{0D108BD9-81ED-4DB2-BD59-A6C34878D82A}">
                    <a16:rowId xmlns:a16="http://schemas.microsoft.com/office/drawing/2014/main" val="10004"/>
                  </a:ext>
                </a:extLst>
              </a:tr>
              <a:tr h="374015">
                <a:tc>
                  <a:txBody>
                    <a:bodyPr/>
                    <a:lstStyle/>
                    <a:p>
                      <a:pPr>
                        <a:buNone/>
                      </a:pPr>
                      <a:r>
                        <a:rPr lang="en-US" altLang="zh-CN" sz="1600" dirty="0"/>
                        <a:t>Ingress Protection</a:t>
                      </a:r>
                    </a:p>
                  </a:txBody>
                  <a:tcPr>
                    <a:noFill/>
                  </a:tcPr>
                </a:tc>
                <a:tc>
                  <a:txBody>
                    <a:bodyPr/>
                    <a:lstStyle/>
                    <a:p>
                      <a:pPr>
                        <a:buNone/>
                      </a:pPr>
                      <a:r>
                        <a:rPr lang="zh-CN" altLang="en-US" sz="1600" dirty="0"/>
                        <a:t>：</a:t>
                      </a:r>
                    </a:p>
                  </a:txBody>
                  <a:tcPr>
                    <a:noFill/>
                  </a:tcPr>
                </a:tc>
                <a:tc>
                  <a:txBody>
                    <a:bodyPr/>
                    <a:lstStyle/>
                    <a:p>
                      <a:pPr>
                        <a:buNone/>
                      </a:pPr>
                      <a:r>
                        <a:rPr lang="en-US" altLang="zh-CN" sz="1600" dirty="0"/>
                        <a:t>IP55</a:t>
                      </a:r>
                    </a:p>
                  </a:txBody>
                  <a:tcPr>
                    <a:noFill/>
                  </a:tcPr>
                </a:tc>
                <a:extLst>
                  <a:ext uri="{0D108BD9-81ED-4DB2-BD59-A6C34878D82A}">
                    <a16:rowId xmlns:a16="http://schemas.microsoft.com/office/drawing/2014/main" val="10005"/>
                  </a:ext>
                </a:extLst>
              </a:tr>
              <a:tr h="408305">
                <a:tc>
                  <a:txBody>
                    <a:bodyPr/>
                    <a:lstStyle/>
                    <a:p>
                      <a:pPr>
                        <a:buNone/>
                      </a:pPr>
                      <a:r>
                        <a:rPr lang="en-US" altLang="zh-CN" sz="1600" dirty="0"/>
                        <a:t>Operating Temperature</a:t>
                      </a:r>
                    </a:p>
                  </a:txBody>
                  <a:tcPr>
                    <a:noFill/>
                  </a:tcPr>
                </a:tc>
                <a:tc>
                  <a:txBody>
                    <a:bodyPr/>
                    <a:lstStyle/>
                    <a:p>
                      <a:pPr>
                        <a:buNone/>
                      </a:pPr>
                      <a:r>
                        <a:rPr lang="zh-CN" altLang="en-US" sz="1600" dirty="0"/>
                        <a:t>：</a:t>
                      </a:r>
                      <a:endParaRPr lang="en-US" altLang="zh-CN" sz="1600" dirty="0"/>
                    </a:p>
                  </a:txBody>
                  <a:tcPr>
                    <a:noFill/>
                  </a:tcPr>
                </a:tc>
                <a:tc>
                  <a:txBody>
                    <a:bodyPr/>
                    <a:lstStyle/>
                    <a:p>
                      <a:pPr>
                        <a:buNone/>
                      </a:pPr>
                      <a:r>
                        <a:rPr lang="en-US" altLang="zh-CN" sz="1600" dirty="0"/>
                        <a:t>0℃-55℃</a:t>
                      </a:r>
                    </a:p>
                  </a:txBody>
                  <a:tcPr>
                    <a:noFill/>
                  </a:tcPr>
                </a:tc>
                <a:extLst>
                  <a:ext uri="{0D108BD9-81ED-4DB2-BD59-A6C34878D82A}">
                    <a16:rowId xmlns:a16="http://schemas.microsoft.com/office/drawing/2014/main" val="10006"/>
                  </a:ext>
                </a:extLst>
              </a:tr>
              <a:tr h="374015">
                <a:tc>
                  <a:txBody>
                    <a:bodyPr/>
                    <a:lstStyle/>
                    <a:p>
                      <a:r>
                        <a:rPr lang="en-US" altLang="zh-CN" sz="1600" dirty="0"/>
                        <a:t>Cooling Type</a:t>
                      </a:r>
                      <a:endParaRPr lang="zh-CN" altLang="en-US" sz="1600" dirty="0"/>
                    </a:p>
                  </a:txBody>
                  <a:tcPr>
                    <a:noFill/>
                  </a:tcPr>
                </a:tc>
                <a:tc>
                  <a:txBody>
                    <a:bodyPr/>
                    <a:lstStyle/>
                    <a:p>
                      <a:r>
                        <a:rPr lang="en-US" altLang="zh-CN" sz="1600" dirty="0"/>
                        <a:t>:</a:t>
                      </a:r>
                      <a:endParaRPr lang="zh-CN" altLang="en-US" sz="1600" dirty="0"/>
                    </a:p>
                  </a:txBody>
                  <a:tcPr>
                    <a:noFill/>
                  </a:tcPr>
                </a:tc>
                <a:tc>
                  <a:txBody>
                    <a:bodyPr/>
                    <a:lstStyle/>
                    <a:p>
                      <a:r>
                        <a:rPr lang="en-US" altLang="zh-CN" sz="1600" dirty="0"/>
                        <a:t>natural cooling</a:t>
                      </a:r>
                      <a:endParaRPr lang="zh-CN" altLang="en-US" sz="1600" dirty="0"/>
                    </a:p>
                  </a:txBody>
                  <a:tcPr>
                    <a:noFill/>
                  </a:tcPr>
                </a:tc>
                <a:extLst>
                  <a:ext uri="{0D108BD9-81ED-4DB2-BD59-A6C34878D82A}">
                    <a16:rowId xmlns:a16="http://schemas.microsoft.com/office/drawing/2014/main" val="10007"/>
                  </a:ext>
                </a:extLst>
              </a:tr>
            </a:tbl>
          </a:graphicData>
        </a:graphic>
      </p:graphicFrame>
      <p:sp>
        <p:nvSpPr>
          <p:cNvPr id="20" name="Text Box 5">
            <a:extLst>
              <a:ext uri="{FF2B5EF4-FFF2-40B4-BE49-F238E27FC236}">
                <a16:creationId xmlns:a16="http://schemas.microsoft.com/office/drawing/2014/main" id="{38A8DA29-F7E7-42B9-9F5F-B718B0525350}"/>
              </a:ext>
            </a:extLst>
          </p:cNvPr>
          <p:cNvSpPr txBox="1">
            <a:spLocks noChangeArrowheads="1"/>
          </p:cNvSpPr>
          <p:nvPr/>
        </p:nvSpPr>
        <p:spPr bwMode="auto">
          <a:xfrm>
            <a:off x="9528076" y="158467"/>
            <a:ext cx="2557088" cy="400110"/>
          </a:xfrm>
          <a:prstGeom prst="rect">
            <a:avLst/>
          </a:prstGeom>
          <a:noFill/>
          <a:ln>
            <a:noFill/>
          </a:ln>
          <a:effec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defRPr/>
            </a:pPr>
            <a:r>
              <a:rPr lang="en-US" altLang="zh-CN" sz="2000" dirty="0"/>
              <a:t>BMS Parallel Box-II</a:t>
            </a:r>
          </a:p>
        </p:txBody>
      </p:sp>
      <p:pic>
        <p:nvPicPr>
          <p:cNvPr id="22" name="Picture 5">
            <a:extLst>
              <a:ext uri="{FF2B5EF4-FFF2-40B4-BE49-F238E27FC236}">
                <a16:creationId xmlns:a16="http://schemas.microsoft.com/office/drawing/2014/main" id="{F43B860B-FEAD-418E-B56D-491A7B045D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8409" y="1238041"/>
            <a:ext cx="2164710" cy="2348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6">
            <a:extLst>
              <a:ext uri="{FF2B5EF4-FFF2-40B4-BE49-F238E27FC236}">
                <a16:creationId xmlns:a16="http://schemas.microsoft.com/office/drawing/2014/main" id="{617D37CB-356B-40C2-B5A6-3CEDB99A79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4193" y="4547122"/>
            <a:ext cx="4029211" cy="1987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7">
            <a:extLst>
              <a:ext uri="{FF2B5EF4-FFF2-40B4-BE49-F238E27FC236}">
                <a16:creationId xmlns:a16="http://schemas.microsoft.com/office/drawing/2014/main" id="{2D404F74-6260-4131-B162-0AC0472EB6D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04916" y="4549449"/>
            <a:ext cx="4523831" cy="1954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3831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a:extLst>
              <a:ext uri="{FF2B5EF4-FFF2-40B4-BE49-F238E27FC236}">
                <a16:creationId xmlns:a16="http://schemas.microsoft.com/office/drawing/2014/main" id="{7DEBBBE9-4466-4C2F-9FCF-E000ED80010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5000" t="10405" b="73597"/>
          <a:stretch/>
        </p:blipFill>
        <p:spPr>
          <a:xfrm>
            <a:off x="0" y="6613969"/>
            <a:ext cx="12192000" cy="319446"/>
          </a:xfrm>
          <a:custGeom>
            <a:avLst/>
            <a:gdLst>
              <a:gd name="connsiteX0" fmla="*/ 0 w 7924800"/>
              <a:gd name="connsiteY0" fmla="*/ 0 h 6857999"/>
              <a:gd name="connsiteX1" fmla="*/ 7924800 w 7924800"/>
              <a:gd name="connsiteY1" fmla="*/ 0 h 6857999"/>
              <a:gd name="connsiteX2" fmla="*/ 7924800 w 7924800"/>
              <a:gd name="connsiteY2" fmla="*/ 6857999 h 6857999"/>
              <a:gd name="connsiteX3" fmla="*/ 0 w 79248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924800" h="6857999">
                <a:moveTo>
                  <a:pt x="0" y="0"/>
                </a:moveTo>
                <a:lnTo>
                  <a:pt x="7924800" y="0"/>
                </a:lnTo>
                <a:lnTo>
                  <a:pt x="7924800" y="6857999"/>
                </a:lnTo>
                <a:lnTo>
                  <a:pt x="0" y="6857999"/>
                </a:lnTo>
                <a:close/>
              </a:path>
            </a:pathLst>
          </a:custGeom>
        </p:spPr>
      </p:pic>
      <p:grpSp>
        <p:nvGrpSpPr>
          <p:cNvPr id="10" name="组合 9">
            <a:extLst>
              <a:ext uri="{FF2B5EF4-FFF2-40B4-BE49-F238E27FC236}">
                <a16:creationId xmlns:a16="http://schemas.microsoft.com/office/drawing/2014/main" id="{6A1E7658-3227-49D2-9E8A-DBCB4B4AAF01}"/>
              </a:ext>
            </a:extLst>
          </p:cNvPr>
          <p:cNvGrpSpPr/>
          <p:nvPr/>
        </p:nvGrpSpPr>
        <p:grpSpPr>
          <a:xfrm>
            <a:off x="9085908" y="5987628"/>
            <a:ext cx="2673725" cy="589280"/>
            <a:chOff x="564775" y="2966720"/>
            <a:chExt cx="3027080" cy="618490"/>
          </a:xfrm>
        </p:grpSpPr>
        <p:pic>
          <p:nvPicPr>
            <p:cNvPr id="12" name="图片 11">
              <a:extLst>
                <a:ext uri="{FF2B5EF4-FFF2-40B4-BE49-F238E27FC236}">
                  <a16:creationId xmlns:a16="http://schemas.microsoft.com/office/drawing/2014/main" id="{78D78A30-CBB8-425C-824C-B21AAC5487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697"/>
            <a:stretch>
              <a:fillRect/>
            </a:stretch>
          </p:blipFill>
          <p:spPr>
            <a:xfrm>
              <a:off x="564775" y="2966720"/>
              <a:ext cx="1174750" cy="618490"/>
            </a:xfrm>
            <a:prstGeom prst="rect">
              <a:avLst/>
            </a:prstGeom>
          </p:spPr>
        </p:pic>
        <p:pic>
          <p:nvPicPr>
            <p:cNvPr id="14" name="图片 13">
              <a:extLst>
                <a:ext uri="{FF2B5EF4-FFF2-40B4-BE49-F238E27FC236}">
                  <a16:creationId xmlns:a16="http://schemas.microsoft.com/office/drawing/2014/main" id="{E7DEFE64-D62B-4F13-BE97-C186A1B852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3905" y="3168662"/>
              <a:ext cx="1377950" cy="335280"/>
            </a:xfrm>
            <a:prstGeom prst="rect">
              <a:avLst/>
            </a:prstGeom>
          </p:spPr>
        </p:pic>
        <p:cxnSp>
          <p:nvCxnSpPr>
            <p:cNvPr id="15" name="直接连接符 14">
              <a:extLst>
                <a:ext uri="{FF2B5EF4-FFF2-40B4-BE49-F238E27FC236}">
                  <a16:creationId xmlns:a16="http://schemas.microsoft.com/office/drawing/2014/main" id="{66F084F4-D6C4-4333-BC72-D284A627D097}"/>
                </a:ext>
              </a:extLst>
            </p:cNvPr>
            <p:cNvCxnSpPr/>
            <p:nvPr/>
          </p:nvCxnSpPr>
          <p:spPr>
            <a:xfrm>
              <a:off x="1999875" y="3168662"/>
              <a:ext cx="0" cy="28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0" name="文本框 39">
            <a:extLst>
              <a:ext uri="{FF2B5EF4-FFF2-40B4-BE49-F238E27FC236}">
                <a16:creationId xmlns:a16="http://schemas.microsoft.com/office/drawing/2014/main" id="{4538A673-1561-4F32-B224-16463F5DE9EF}"/>
              </a:ext>
            </a:extLst>
          </p:cNvPr>
          <p:cNvSpPr txBox="1"/>
          <p:nvPr/>
        </p:nvSpPr>
        <p:spPr>
          <a:xfrm>
            <a:off x="1131987" y="434758"/>
            <a:ext cx="6548013" cy="630942"/>
          </a:xfrm>
          <a:prstGeom prst="rect">
            <a:avLst/>
          </a:prstGeom>
          <a:noFill/>
          <a:effectLst/>
        </p:spPr>
        <p:txBody>
          <a:bodyPr wrap="square" rtlCol="0" anchor="t">
            <a:spAutoFit/>
            <a:scene3d>
              <a:camera prst="orthographicFront"/>
              <a:lightRig rig="threePt" dir="t"/>
            </a:scene3d>
          </a:bodyPr>
          <a:lstStyle/>
          <a:p>
            <a:r>
              <a:rPr lang="en-US" altLang="zh-CN" sz="3500" b="1" dirty="0">
                <a:ln/>
                <a:solidFill>
                  <a:srgbClr val="262626"/>
                </a:solidFill>
                <a:latin typeface="Antonio" panose="02000303000000000000" pitchFamily="2" charset="0"/>
                <a:sym typeface="+mn-ea"/>
              </a:rPr>
              <a:t>Products Comparison</a:t>
            </a:r>
            <a:endParaRPr lang="en-US" altLang="zh-CN" sz="2500" b="1" dirty="0">
              <a:ln/>
              <a:solidFill>
                <a:srgbClr val="262626"/>
              </a:solidFill>
              <a:effectLst/>
              <a:latin typeface="Antonio" panose="02000303000000000000" pitchFamily="2" charset="0"/>
              <a:sym typeface="+mn-ea"/>
            </a:endParaRPr>
          </a:p>
        </p:txBody>
      </p:sp>
      <p:sp>
        <p:nvSpPr>
          <p:cNvPr id="41" name="任意多边形: 形状 40">
            <a:extLst>
              <a:ext uri="{FF2B5EF4-FFF2-40B4-BE49-F238E27FC236}">
                <a16:creationId xmlns:a16="http://schemas.microsoft.com/office/drawing/2014/main" id="{7081D814-4D21-498E-B5FE-2C787AB1302F}"/>
              </a:ext>
            </a:extLst>
          </p:cNvPr>
          <p:cNvSpPr/>
          <p:nvPr/>
        </p:nvSpPr>
        <p:spPr>
          <a:xfrm>
            <a:off x="3024" y="405000"/>
            <a:ext cx="278173" cy="613795"/>
          </a:xfrm>
          <a:custGeom>
            <a:avLst/>
            <a:gdLst>
              <a:gd name="connsiteX0" fmla="*/ 0 w 278173"/>
              <a:gd name="connsiteY0" fmla="*/ 0 h 613795"/>
              <a:gd name="connsiteX1" fmla="*/ 278173 w 278173"/>
              <a:gd name="connsiteY1" fmla="*/ 0 h 613795"/>
              <a:gd name="connsiteX2" fmla="*/ 278173 w 278173"/>
              <a:gd name="connsiteY2" fmla="*/ 613795 h 613795"/>
              <a:gd name="connsiteX3" fmla="*/ 0 w 278173"/>
              <a:gd name="connsiteY3" fmla="*/ 613795 h 613795"/>
            </a:gdLst>
            <a:ahLst/>
            <a:cxnLst>
              <a:cxn ang="0">
                <a:pos x="connsiteX0" y="connsiteY0"/>
              </a:cxn>
              <a:cxn ang="0">
                <a:pos x="connsiteX1" y="connsiteY1"/>
              </a:cxn>
              <a:cxn ang="0">
                <a:pos x="connsiteX2" y="connsiteY2"/>
              </a:cxn>
              <a:cxn ang="0">
                <a:pos x="connsiteX3" y="connsiteY3"/>
              </a:cxn>
            </a:cxnLst>
            <a:rect l="l" t="t" r="r" b="b"/>
            <a:pathLst>
              <a:path w="278173" h="613795">
                <a:moveTo>
                  <a:pt x="0" y="0"/>
                </a:moveTo>
                <a:lnTo>
                  <a:pt x="278173" y="0"/>
                </a:lnTo>
                <a:lnTo>
                  <a:pt x="278173" y="613795"/>
                </a:lnTo>
                <a:lnTo>
                  <a:pt x="0" y="613795"/>
                </a:lnTo>
                <a:close/>
              </a:path>
            </a:pathLst>
          </a:custGeom>
          <a:solidFill>
            <a:srgbClr val="2D2D2D"/>
          </a:solidFill>
          <a:ln w="6000" cap="flat">
            <a:noFill/>
            <a:prstDash val="solid"/>
            <a:miter/>
          </a:ln>
        </p:spPr>
        <p:txBody>
          <a:bodyPr rtlCol="0" anchor="ctr"/>
          <a:lstStyle/>
          <a:p>
            <a:endParaRPr lang="zh-CN" altLang="en-US"/>
          </a:p>
        </p:txBody>
      </p:sp>
      <p:sp>
        <p:nvSpPr>
          <p:cNvPr id="42" name="任意多边形: 形状 41">
            <a:extLst>
              <a:ext uri="{FF2B5EF4-FFF2-40B4-BE49-F238E27FC236}">
                <a16:creationId xmlns:a16="http://schemas.microsoft.com/office/drawing/2014/main" id="{4BCDD387-F01F-41EE-BC63-AE40DD40832C}"/>
              </a:ext>
            </a:extLst>
          </p:cNvPr>
          <p:cNvSpPr/>
          <p:nvPr/>
        </p:nvSpPr>
        <p:spPr>
          <a:xfrm>
            <a:off x="281197" y="404812"/>
            <a:ext cx="774803" cy="613983"/>
          </a:xfrm>
          <a:custGeom>
            <a:avLst/>
            <a:gdLst>
              <a:gd name="connsiteX0" fmla="*/ 159383 w 774803"/>
              <a:gd name="connsiteY0" fmla="*/ 0 h 613983"/>
              <a:gd name="connsiteX1" fmla="*/ 357215 w 774803"/>
              <a:gd name="connsiteY1" fmla="*/ 0 h 613983"/>
              <a:gd name="connsiteX2" fmla="*/ 357215 w 774803"/>
              <a:gd name="connsiteY2" fmla="*/ 187 h 613983"/>
              <a:gd name="connsiteX3" fmla="*/ 538961 w 774803"/>
              <a:gd name="connsiteY3" fmla="*/ 187 h 613983"/>
              <a:gd name="connsiteX4" fmla="*/ 774803 w 774803"/>
              <a:gd name="connsiteY4" fmla="*/ 307387 h 613983"/>
              <a:gd name="connsiteX5" fmla="*/ 535937 w 774803"/>
              <a:gd name="connsiteY5" fmla="*/ 613982 h 613983"/>
              <a:gd name="connsiteX6" fmla="*/ 286186 w 774803"/>
              <a:gd name="connsiteY6" fmla="*/ 613982 h 613983"/>
              <a:gd name="connsiteX7" fmla="*/ 286187 w 774803"/>
              <a:gd name="connsiteY7" fmla="*/ 613795 h 613983"/>
              <a:gd name="connsiteX8" fmla="*/ 159383 w 774803"/>
              <a:gd name="connsiteY8" fmla="*/ 613795 h 613983"/>
              <a:gd name="connsiteX9" fmla="*/ 159383 w 774803"/>
              <a:gd name="connsiteY9" fmla="*/ 613983 h 613983"/>
              <a:gd name="connsiteX10" fmla="*/ 0 w 774803"/>
              <a:gd name="connsiteY10" fmla="*/ 613983 h 613983"/>
              <a:gd name="connsiteX11" fmla="*/ 0 w 774803"/>
              <a:gd name="connsiteY11" fmla="*/ 188 h 613983"/>
              <a:gd name="connsiteX12" fmla="*/ 159383 w 774803"/>
              <a:gd name="connsiteY12" fmla="*/ 188 h 6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4803" h="613983">
                <a:moveTo>
                  <a:pt x="159383" y="0"/>
                </a:moveTo>
                <a:lnTo>
                  <a:pt x="357215" y="0"/>
                </a:lnTo>
                <a:lnTo>
                  <a:pt x="357215" y="187"/>
                </a:lnTo>
                <a:lnTo>
                  <a:pt x="538961" y="187"/>
                </a:lnTo>
                <a:lnTo>
                  <a:pt x="774803" y="307387"/>
                </a:lnTo>
                <a:lnTo>
                  <a:pt x="535937" y="613982"/>
                </a:lnTo>
                <a:lnTo>
                  <a:pt x="286186" y="613982"/>
                </a:lnTo>
                <a:lnTo>
                  <a:pt x="286187" y="613795"/>
                </a:lnTo>
                <a:lnTo>
                  <a:pt x="159383" y="613795"/>
                </a:lnTo>
                <a:lnTo>
                  <a:pt x="159383" y="613983"/>
                </a:lnTo>
                <a:lnTo>
                  <a:pt x="0" y="613983"/>
                </a:lnTo>
                <a:lnTo>
                  <a:pt x="0" y="188"/>
                </a:lnTo>
                <a:lnTo>
                  <a:pt x="159383" y="18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 name="标题 4">
            <a:extLst>
              <a:ext uri="{FF2B5EF4-FFF2-40B4-BE49-F238E27FC236}">
                <a16:creationId xmlns:a16="http://schemas.microsoft.com/office/drawing/2014/main" id="{86DD6184-179E-4373-B97F-8255055FE6E1}"/>
              </a:ext>
            </a:extLst>
          </p:cNvPr>
          <p:cNvSpPr>
            <a:spLocks noGrp="1"/>
          </p:cNvSpPr>
          <p:nvPr/>
        </p:nvSpPr>
        <p:spPr>
          <a:xfrm>
            <a:off x="304159" y="472896"/>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03</a:t>
            </a:r>
            <a:endParaRPr lang="zh-CN" altLang="en-US" sz="3500" b="1" dirty="0">
              <a:ln>
                <a:noFill/>
              </a:ln>
              <a:solidFill>
                <a:schemeClr val="bg1"/>
              </a:solidFill>
              <a:effectLst/>
              <a:latin typeface="Antonio" panose="02000503000000000000" pitchFamily="2" charset="0"/>
            </a:endParaRPr>
          </a:p>
        </p:txBody>
      </p:sp>
      <p:pic>
        <p:nvPicPr>
          <p:cNvPr id="3" name="图片 2">
            <a:extLst>
              <a:ext uri="{FF2B5EF4-FFF2-40B4-BE49-F238E27FC236}">
                <a16:creationId xmlns:a16="http://schemas.microsoft.com/office/drawing/2014/main" id="{92A64638-E4EF-446A-B7C9-882F540E87B1}"/>
              </a:ext>
            </a:extLst>
          </p:cNvPr>
          <p:cNvPicPr>
            <a:picLocks noChangeAspect="1"/>
          </p:cNvPicPr>
          <p:nvPr/>
        </p:nvPicPr>
        <p:blipFill>
          <a:blip r:embed="rId5"/>
          <a:stretch>
            <a:fillRect/>
          </a:stretch>
        </p:blipFill>
        <p:spPr>
          <a:xfrm>
            <a:off x="9458839" y="1065700"/>
            <a:ext cx="933450" cy="274398"/>
          </a:xfrm>
          <a:prstGeom prst="rect">
            <a:avLst/>
          </a:prstGeom>
        </p:spPr>
      </p:pic>
      <p:sp>
        <p:nvSpPr>
          <p:cNvPr id="17" name="Text Box 5">
            <a:extLst>
              <a:ext uri="{FF2B5EF4-FFF2-40B4-BE49-F238E27FC236}">
                <a16:creationId xmlns:a16="http://schemas.microsoft.com/office/drawing/2014/main" id="{AC345700-E4B7-45A5-98E5-303356EDDEDE}"/>
              </a:ext>
            </a:extLst>
          </p:cNvPr>
          <p:cNvSpPr txBox="1">
            <a:spLocks noChangeArrowheads="1"/>
          </p:cNvSpPr>
          <p:nvPr/>
        </p:nvSpPr>
        <p:spPr bwMode="auto">
          <a:xfrm>
            <a:off x="1936901" y="1600497"/>
            <a:ext cx="2557088" cy="400110"/>
          </a:xfrm>
          <a:prstGeom prst="rect">
            <a:avLst/>
          </a:prstGeom>
          <a:noFill/>
          <a:ln>
            <a:noFill/>
          </a:ln>
          <a:effec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spcBef>
                <a:spcPct val="50000"/>
              </a:spcBef>
              <a:defRPr/>
            </a:pPr>
            <a:r>
              <a:rPr lang="en-US" altLang="zh-CN" sz="2000" dirty="0"/>
              <a:t>Traditional BMS</a:t>
            </a:r>
          </a:p>
        </p:txBody>
      </p:sp>
      <p:sp>
        <p:nvSpPr>
          <p:cNvPr id="18" name="Text Box 5">
            <a:extLst>
              <a:ext uri="{FF2B5EF4-FFF2-40B4-BE49-F238E27FC236}">
                <a16:creationId xmlns:a16="http://schemas.microsoft.com/office/drawing/2014/main" id="{C6F5DB9E-C8A4-4ADC-85B7-79F5C8111B25}"/>
              </a:ext>
            </a:extLst>
          </p:cNvPr>
          <p:cNvSpPr txBox="1">
            <a:spLocks noChangeArrowheads="1"/>
          </p:cNvSpPr>
          <p:nvPr/>
        </p:nvSpPr>
        <p:spPr bwMode="auto">
          <a:xfrm>
            <a:off x="7553969" y="1600497"/>
            <a:ext cx="3063875" cy="400110"/>
          </a:xfrm>
          <a:prstGeom prst="rect">
            <a:avLst/>
          </a:prstGeom>
          <a:noFill/>
          <a:ln>
            <a:noFill/>
          </a:ln>
          <a:effec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spcBef>
                <a:spcPct val="50000"/>
              </a:spcBef>
              <a:defRPr/>
            </a:pPr>
            <a:r>
              <a:rPr lang="en-US" altLang="zh-CN" sz="2000" dirty="0"/>
              <a:t>BMS Parallel Box-II</a:t>
            </a:r>
          </a:p>
        </p:txBody>
      </p:sp>
      <p:sp>
        <p:nvSpPr>
          <p:cNvPr id="21" name="文本框 20">
            <a:extLst>
              <a:ext uri="{FF2B5EF4-FFF2-40B4-BE49-F238E27FC236}">
                <a16:creationId xmlns:a16="http://schemas.microsoft.com/office/drawing/2014/main" id="{2C9C2467-CF31-4135-8C85-CA2CF5A71BE5}"/>
              </a:ext>
            </a:extLst>
          </p:cNvPr>
          <p:cNvSpPr txBox="1"/>
          <p:nvPr/>
        </p:nvSpPr>
        <p:spPr>
          <a:xfrm>
            <a:off x="1168012" y="2610293"/>
            <a:ext cx="4217473" cy="3377335"/>
          </a:xfrm>
          <a:prstGeom prst="rect">
            <a:avLst/>
          </a:prstGeom>
          <a:noFill/>
        </p:spPr>
        <p:txBody>
          <a:bodyPr wrap="square">
            <a:spAutoFit/>
          </a:bodyPr>
          <a:lstStyle/>
          <a:p>
            <a:pPr algn="just">
              <a:lnSpc>
                <a:spcPct val="150000"/>
              </a:lnSpc>
            </a:pPr>
            <a:r>
              <a:rPr lang="zh-CN" altLang="en-US" sz="1600" dirty="0">
                <a:latin typeface="Museo Sans 100" panose="02000000000000000000" pitchFamily="50" charset="0"/>
              </a:rPr>
              <a:t>(1) The upper limit of capacity is 18 to 25.2</a:t>
            </a:r>
            <a:r>
              <a:rPr lang="en-US" altLang="zh-CN" sz="1600" dirty="0">
                <a:latin typeface="Museo Sans 100" panose="02000000000000000000" pitchFamily="50" charset="0"/>
              </a:rPr>
              <a:t>k</a:t>
            </a:r>
            <a:r>
              <a:rPr lang="zh-CN" altLang="en-US" sz="1600" dirty="0">
                <a:latin typeface="Museo Sans 100" panose="02000000000000000000" pitchFamily="50" charset="0"/>
              </a:rPr>
              <a:t>W</a:t>
            </a:r>
            <a:r>
              <a:rPr lang="en-US" altLang="zh-CN" sz="1600" dirty="0">
                <a:latin typeface="Museo Sans 100" panose="02000000000000000000" pitchFamily="50" charset="0"/>
              </a:rPr>
              <a:t>;</a:t>
            </a:r>
            <a:endParaRPr lang="zh-CN" altLang="en-US" sz="1600" dirty="0">
              <a:latin typeface="Museo Sans 100" panose="02000000000000000000" pitchFamily="50" charset="0"/>
            </a:endParaRPr>
          </a:p>
          <a:p>
            <a:pPr algn="just">
              <a:lnSpc>
                <a:spcPct val="150000"/>
              </a:lnSpc>
            </a:pPr>
            <a:r>
              <a:rPr lang="zh-CN" altLang="en-US" sz="1600" dirty="0">
                <a:latin typeface="Museo Sans 100" panose="02000000000000000000" pitchFamily="50" charset="0"/>
              </a:rPr>
              <a:t>(2) The </a:t>
            </a:r>
            <a:r>
              <a:rPr lang="en-US" altLang="zh-CN" sz="1600" dirty="0">
                <a:latin typeface="Museo Sans 100" panose="02000000000000000000" pitchFamily="50" charset="0"/>
              </a:rPr>
              <a:t>BMS</a:t>
            </a:r>
            <a:r>
              <a:rPr lang="zh-CN" altLang="en-US" sz="1600" dirty="0">
                <a:latin typeface="Museo Sans 100" panose="02000000000000000000" pitchFamily="50" charset="0"/>
              </a:rPr>
              <a:t> must be placed </a:t>
            </a:r>
            <a:r>
              <a:rPr lang="en-US" altLang="zh-CN" sz="1600" dirty="0">
                <a:latin typeface="Museo Sans 100" panose="02000000000000000000" pitchFamily="50" charset="0"/>
              </a:rPr>
              <a:t>at the top of the battery packs;</a:t>
            </a:r>
            <a:endParaRPr lang="zh-CN" altLang="en-US" sz="1600" dirty="0">
              <a:latin typeface="Museo Sans 100" panose="02000000000000000000" pitchFamily="50" charset="0"/>
            </a:endParaRPr>
          </a:p>
          <a:p>
            <a:pPr algn="just">
              <a:lnSpc>
                <a:spcPct val="150000"/>
              </a:lnSpc>
            </a:pPr>
            <a:r>
              <a:rPr lang="zh-CN" altLang="en-US" sz="1600" dirty="0">
                <a:latin typeface="Museo Sans 100" panose="02000000000000000000" pitchFamily="50" charset="0"/>
              </a:rPr>
              <a:t>(3) The </a:t>
            </a:r>
            <a:r>
              <a:rPr lang="en-US" altLang="zh-CN" sz="1600" dirty="0">
                <a:latin typeface="Museo Sans 100" panose="02000000000000000000" pitchFamily="50" charset="0"/>
              </a:rPr>
              <a:t>BMS </a:t>
            </a:r>
            <a:r>
              <a:rPr lang="zh-CN" altLang="en-US" sz="1600" dirty="0">
                <a:latin typeface="Museo Sans 100" panose="02000000000000000000" pitchFamily="50" charset="0"/>
              </a:rPr>
              <a:t>cannot be installed on the wall independently</a:t>
            </a:r>
            <a:r>
              <a:rPr lang="en-US" altLang="zh-CN" sz="1600" dirty="0">
                <a:latin typeface="Museo Sans 100" panose="02000000000000000000" pitchFamily="50" charset="0"/>
              </a:rPr>
              <a:t>;</a:t>
            </a:r>
            <a:endParaRPr lang="zh-CN" altLang="en-US" sz="1600" dirty="0">
              <a:latin typeface="Museo Sans 100" panose="02000000000000000000" pitchFamily="50" charset="0"/>
            </a:endParaRPr>
          </a:p>
          <a:p>
            <a:pPr algn="just">
              <a:lnSpc>
                <a:spcPct val="150000"/>
              </a:lnSpc>
            </a:pPr>
            <a:r>
              <a:rPr lang="zh-CN" altLang="en-US" sz="1600" dirty="0">
                <a:latin typeface="Museo Sans 100" panose="02000000000000000000" pitchFamily="50" charset="0"/>
              </a:rPr>
              <a:t>(4) The </a:t>
            </a:r>
            <a:r>
              <a:rPr lang="en-US" altLang="zh-CN" sz="1600" dirty="0">
                <a:latin typeface="Museo Sans 100" panose="02000000000000000000" pitchFamily="50" charset="0"/>
              </a:rPr>
              <a:t>BMS is designed consistently </a:t>
            </a:r>
            <a:r>
              <a:rPr lang="zh-CN" altLang="en-US" sz="1600" dirty="0">
                <a:latin typeface="Museo Sans 100" panose="02000000000000000000" pitchFamily="50" charset="0"/>
              </a:rPr>
              <a:t>with the battery style</a:t>
            </a:r>
            <a:r>
              <a:rPr lang="en-US" altLang="zh-CN" sz="1600" dirty="0">
                <a:latin typeface="Museo Sans 100" panose="02000000000000000000" pitchFamily="50" charset="0"/>
              </a:rPr>
              <a:t>.</a:t>
            </a:r>
            <a:endParaRPr lang="zh-CN" altLang="en-US" sz="1600" dirty="0">
              <a:latin typeface="Museo Sans 100" panose="02000000000000000000" pitchFamily="50" charset="0"/>
            </a:endParaRPr>
          </a:p>
          <a:p>
            <a:pPr algn="just">
              <a:lnSpc>
                <a:spcPct val="150000"/>
              </a:lnSpc>
            </a:pPr>
            <a:r>
              <a:rPr lang="zh-CN" altLang="en-US" sz="1600" dirty="0">
                <a:latin typeface="Museo Sans 100" panose="02000000000000000000" pitchFamily="50" charset="0"/>
              </a:rPr>
              <a:t>(5) No N+1 backup protection</a:t>
            </a:r>
          </a:p>
        </p:txBody>
      </p:sp>
      <p:sp>
        <p:nvSpPr>
          <p:cNvPr id="16" name="文本框 15">
            <a:extLst>
              <a:ext uri="{FF2B5EF4-FFF2-40B4-BE49-F238E27FC236}">
                <a16:creationId xmlns:a16="http://schemas.microsoft.com/office/drawing/2014/main" id="{DDA6B1D0-BF71-44CF-AF85-910B0E8BA9B2}"/>
              </a:ext>
            </a:extLst>
          </p:cNvPr>
          <p:cNvSpPr txBox="1"/>
          <p:nvPr/>
        </p:nvSpPr>
        <p:spPr>
          <a:xfrm>
            <a:off x="6977171" y="2618756"/>
            <a:ext cx="4217473" cy="3377335"/>
          </a:xfrm>
          <a:prstGeom prst="rect">
            <a:avLst/>
          </a:prstGeom>
          <a:noFill/>
        </p:spPr>
        <p:txBody>
          <a:bodyPr wrap="square">
            <a:spAutoFit/>
          </a:bodyPr>
          <a:lstStyle/>
          <a:p>
            <a:pPr algn="just">
              <a:lnSpc>
                <a:spcPct val="150000"/>
              </a:lnSpc>
            </a:pPr>
            <a:r>
              <a:rPr lang="zh-CN" altLang="en-US" sz="1600" dirty="0">
                <a:latin typeface="Museo Sans 100" panose="02000000000000000000" pitchFamily="50" charset="0"/>
              </a:rPr>
              <a:t>(1) The </a:t>
            </a:r>
            <a:r>
              <a:rPr lang="en-US" altLang="zh-CN" sz="1600" dirty="0">
                <a:latin typeface="Museo Sans 100" panose="02000000000000000000" pitchFamily="50" charset="0"/>
              </a:rPr>
              <a:t>capacity of the system is expended to 46.4kW;</a:t>
            </a:r>
            <a:endParaRPr lang="zh-CN" altLang="en-US" sz="1600" dirty="0">
              <a:latin typeface="Museo Sans 100" panose="02000000000000000000" pitchFamily="50" charset="0"/>
            </a:endParaRPr>
          </a:p>
          <a:p>
            <a:pPr algn="just">
              <a:lnSpc>
                <a:spcPct val="150000"/>
              </a:lnSpc>
            </a:pPr>
            <a:r>
              <a:rPr lang="zh-CN" altLang="en-US" sz="1600" dirty="0">
                <a:latin typeface="Museo Sans 100" panose="02000000000000000000" pitchFamily="50" charset="0"/>
              </a:rPr>
              <a:t>(2) The </a:t>
            </a:r>
            <a:r>
              <a:rPr lang="en-US" altLang="zh-CN" sz="1600" dirty="0">
                <a:latin typeface="Museo Sans 100" panose="02000000000000000000" pitchFamily="50" charset="0"/>
              </a:rPr>
              <a:t>BMS</a:t>
            </a:r>
            <a:r>
              <a:rPr lang="zh-CN" altLang="en-US" sz="1600" dirty="0">
                <a:latin typeface="Museo Sans 100" panose="02000000000000000000" pitchFamily="50" charset="0"/>
              </a:rPr>
              <a:t> </a:t>
            </a:r>
            <a:r>
              <a:rPr lang="en-US" altLang="zh-CN" sz="1600" dirty="0">
                <a:latin typeface="Museo Sans 100" panose="02000000000000000000" pitchFamily="50" charset="0"/>
              </a:rPr>
              <a:t>doesn’t need to be placed on the battery packs anymore;</a:t>
            </a:r>
            <a:endParaRPr lang="zh-CN" altLang="en-US" sz="1600" dirty="0">
              <a:latin typeface="Museo Sans 100" panose="02000000000000000000" pitchFamily="50" charset="0"/>
            </a:endParaRPr>
          </a:p>
          <a:p>
            <a:pPr algn="just">
              <a:lnSpc>
                <a:spcPct val="150000"/>
              </a:lnSpc>
            </a:pPr>
            <a:r>
              <a:rPr lang="zh-CN" altLang="en-US" sz="1600" dirty="0">
                <a:latin typeface="Museo Sans 100" panose="02000000000000000000" pitchFamily="50" charset="0"/>
              </a:rPr>
              <a:t>(3) The </a:t>
            </a:r>
            <a:r>
              <a:rPr lang="en-US" altLang="zh-CN" sz="1600" dirty="0">
                <a:latin typeface="Museo Sans 100" panose="02000000000000000000" pitchFamily="50" charset="0"/>
              </a:rPr>
              <a:t>BMS can be hung on the wall independently;</a:t>
            </a:r>
            <a:endParaRPr lang="zh-CN" altLang="en-US" sz="1600" dirty="0">
              <a:latin typeface="Museo Sans 100" panose="02000000000000000000" pitchFamily="50" charset="0"/>
            </a:endParaRPr>
          </a:p>
          <a:p>
            <a:pPr algn="just">
              <a:lnSpc>
                <a:spcPct val="150000"/>
              </a:lnSpc>
            </a:pPr>
            <a:r>
              <a:rPr lang="zh-CN" altLang="en-US" sz="1600" dirty="0">
                <a:latin typeface="Museo Sans 100" panose="02000000000000000000" pitchFamily="50" charset="0"/>
              </a:rPr>
              <a:t>(4) The </a:t>
            </a:r>
            <a:r>
              <a:rPr lang="en-US" altLang="zh-CN" sz="1600" dirty="0">
                <a:latin typeface="Museo Sans 100" panose="02000000000000000000" pitchFamily="50" charset="0"/>
              </a:rPr>
              <a:t>BMS is designed consistently </a:t>
            </a:r>
            <a:r>
              <a:rPr lang="zh-CN" altLang="en-US" sz="1600" dirty="0">
                <a:latin typeface="Museo Sans 100" panose="02000000000000000000" pitchFamily="50" charset="0"/>
              </a:rPr>
              <a:t>with the </a:t>
            </a:r>
            <a:r>
              <a:rPr lang="en-US" altLang="zh-CN" sz="1600" dirty="0">
                <a:latin typeface="Museo Sans 100" panose="02000000000000000000" pitchFamily="50" charset="0"/>
              </a:rPr>
              <a:t>inverter</a:t>
            </a:r>
            <a:r>
              <a:rPr lang="zh-CN" altLang="en-US" sz="1600" dirty="0">
                <a:latin typeface="Museo Sans 100" panose="02000000000000000000" pitchFamily="50" charset="0"/>
              </a:rPr>
              <a:t> style</a:t>
            </a:r>
            <a:r>
              <a:rPr lang="en-US" altLang="zh-CN" sz="1600" dirty="0">
                <a:latin typeface="Museo Sans 100" panose="02000000000000000000" pitchFamily="50" charset="0"/>
              </a:rPr>
              <a:t>.</a:t>
            </a:r>
            <a:endParaRPr lang="zh-CN" altLang="en-US" sz="1600" dirty="0">
              <a:latin typeface="Museo Sans 100" panose="02000000000000000000" pitchFamily="50" charset="0"/>
            </a:endParaRPr>
          </a:p>
          <a:p>
            <a:pPr algn="just">
              <a:lnSpc>
                <a:spcPct val="150000"/>
              </a:lnSpc>
            </a:pPr>
            <a:r>
              <a:rPr lang="zh-CN" altLang="en-US" sz="1600" dirty="0">
                <a:latin typeface="Museo Sans 100" panose="02000000000000000000" pitchFamily="50" charset="0"/>
              </a:rPr>
              <a:t>(5)  N+1 backup protection</a:t>
            </a:r>
            <a:r>
              <a:rPr lang="en-US" altLang="zh-CN" sz="1600" dirty="0">
                <a:latin typeface="Museo Sans 100" panose="02000000000000000000" pitchFamily="50" charset="0"/>
              </a:rPr>
              <a:t>. </a:t>
            </a:r>
            <a:endParaRPr lang="zh-CN" altLang="en-US" sz="1600" dirty="0">
              <a:latin typeface="Museo Sans 100" panose="02000000000000000000" pitchFamily="50" charset="0"/>
            </a:endParaRPr>
          </a:p>
        </p:txBody>
      </p:sp>
      <p:sp>
        <p:nvSpPr>
          <p:cNvPr id="5" name="矩形: 圆角 4">
            <a:extLst>
              <a:ext uri="{FF2B5EF4-FFF2-40B4-BE49-F238E27FC236}">
                <a16:creationId xmlns:a16="http://schemas.microsoft.com/office/drawing/2014/main" id="{1821081C-F519-4BC8-96CC-695DEFBD60AF}"/>
              </a:ext>
            </a:extLst>
          </p:cNvPr>
          <p:cNvSpPr/>
          <p:nvPr/>
        </p:nvSpPr>
        <p:spPr>
          <a:xfrm>
            <a:off x="820133" y="2271162"/>
            <a:ext cx="4790625" cy="4075907"/>
          </a:xfrm>
          <a:prstGeom prst="roundRect">
            <a:avLst>
              <a:gd name="adj" fmla="val 11416"/>
            </a:avLst>
          </a:prstGeom>
          <a:noFill/>
          <a:ln w="22225">
            <a:solidFill>
              <a:schemeClr val="tx1">
                <a:alpha val="26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圆角 18">
            <a:extLst>
              <a:ext uri="{FF2B5EF4-FFF2-40B4-BE49-F238E27FC236}">
                <a16:creationId xmlns:a16="http://schemas.microsoft.com/office/drawing/2014/main" id="{A581C62C-D848-427A-98B6-9E8F7B7219C7}"/>
              </a:ext>
            </a:extLst>
          </p:cNvPr>
          <p:cNvSpPr/>
          <p:nvPr/>
        </p:nvSpPr>
        <p:spPr>
          <a:xfrm>
            <a:off x="6629291" y="2261006"/>
            <a:ext cx="4790625" cy="4075907"/>
          </a:xfrm>
          <a:prstGeom prst="roundRect">
            <a:avLst>
              <a:gd name="adj" fmla="val 11416"/>
            </a:avLst>
          </a:prstGeom>
          <a:noFill/>
          <a:ln w="22225">
            <a:solidFill>
              <a:schemeClr val="tx1">
                <a:alpha val="26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795101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a:extLst>
              <a:ext uri="{FF2B5EF4-FFF2-40B4-BE49-F238E27FC236}">
                <a16:creationId xmlns:a16="http://schemas.microsoft.com/office/drawing/2014/main" id="{7DEBBBE9-4466-4C2F-9FCF-E000ED80010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5000" t="10405" b="73597"/>
          <a:stretch/>
        </p:blipFill>
        <p:spPr>
          <a:xfrm>
            <a:off x="0" y="6613969"/>
            <a:ext cx="12192000" cy="319446"/>
          </a:xfrm>
          <a:custGeom>
            <a:avLst/>
            <a:gdLst>
              <a:gd name="connsiteX0" fmla="*/ 0 w 7924800"/>
              <a:gd name="connsiteY0" fmla="*/ 0 h 6857999"/>
              <a:gd name="connsiteX1" fmla="*/ 7924800 w 7924800"/>
              <a:gd name="connsiteY1" fmla="*/ 0 h 6857999"/>
              <a:gd name="connsiteX2" fmla="*/ 7924800 w 7924800"/>
              <a:gd name="connsiteY2" fmla="*/ 6857999 h 6857999"/>
              <a:gd name="connsiteX3" fmla="*/ 0 w 79248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924800" h="6857999">
                <a:moveTo>
                  <a:pt x="0" y="0"/>
                </a:moveTo>
                <a:lnTo>
                  <a:pt x="7924800" y="0"/>
                </a:lnTo>
                <a:lnTo>
                  <a:pt x="7924800" y="6857999"/>
                </a:lnTo>
                <a:lnTo>
                  <a:pt x="0" y="6857999"/>
                </a:lnTo>
                <a:close/>
              </a:path>
            </a:pathLst>
          </a:custGeom>
        </p:spPr>
      </p:pic>
      <p:grpSp>
        <p:nvGrpSpPr>
          <p:cNvPr id="10" name="组合 9">
            <a:extLst>
              <a:ext uri="{FF2B5EF4-FFF2-40B4-BE49-F238E27FC236}">
                <a16:creationId xmlns:a16="http://schemas.microsoft.com/office/drawing/2014/main" id="{6A1E7658-3227-49D2-9E8A-DBCB4B4AAF01}"/>
              </a:ext>
            </a:extLst>
          </p:cNvPr>
          <p:cNvGrpSpPr/>
          <p:nvPr/>
        </p:nvGrpSpPr>
        <p:grpSpPr>
          <a:xfrm>
            <a:off x="8887944" y="5987628"/>
            <a:ext cx="2673725" cy="589280"/>
            <a:chOff x="564775" y="2966720"/>
            <a:chExt cx="3027080" cy="618490"/>
          </a:xfrm>
        </p:grpSpPr>
        <p:pic>
          <p:nvPicPr>
            <p:cNvPr id="12" name="图片 11">
              <a:extLst>
                <a:ext uri="{FF2B5EF4-FFF2-40B4-BE49-F238E27FC236}">
                  <a16:creationId xmlns:a16="http://schemas.microsoft.com/office/drawing/2014/main" id="{78D78A30-CBB8-425C-824C-B21AAC5487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697"/>
            <a:stretch>
              <a:fillRect/>
            </a:stretch>
          </p:blipFill>
          <p:spPr>
            <a:xfrm>
              <a:off x="564775" y="2966720"/>
              <a:ext cx="1174750" cy="618490"/>
            </a:xfrm>
            <a:prstGeom prst="rect">
              <a:avLst/>
            </a:prstGeom>
          </p:spPr>
        </p:pic>
        <p:pic>
          <p:nvPicPr>
            <p:cNvPr id="14" name="图片 13">
              <a:extLst>
                <a:ext uri="{FF2B5EF4-FFF2-40B4-BE49-F238E27FC236}">
                  <a16:creationId xmlns:a16="http://schemas.microsoft.com/office/drawing/2014/main" id="{E7DEFE64-D62B-4F13-BE97-C186A1B852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3905" y="3168662"/>
              <a:ext cx="1377950" cy="335280"/>
            </a:xfrm>
            <a:prstGeom prst="rect">
              <a:avLst/>
            </a:prstGeom>
          </p:spPr>
        </p:pic>
        <p:cxnSp>
          <p:nvCxnSpPr>
            <p:cNvPr id="15" name="直接连接符 14">
              <a:extLst>
                <a:ext uri="{FF2B5EF4-FFF2-40B4-BE49-F238E27FC236}">
                  <a16:creationId xmlns:a16="http://schemas.microsoft.com/office/drawing/2014/main" id="{66F084F4-D6C4-4333-BC72-D284A627D097}"/>
                </a:ext>
              </a:extLst>
            </p:cNvPr>
            <p:cNvCxnSpPr/>
            <p:nvPr/>
          </p:nvCxnSpPr>
          <p:spPr>
            <a:xfrm>
              <a:off x="1999875" y="3168662"/>
              <a:ext cx="0" cy="28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0" name="文本框 39">
            <a:extLst>
              <a:ext uri="{FF2B5EF4-FFF2-40B4-BE49-F238E27FC236}">
                <a16:creationId xmlns:a16="http://schemas.microsoft.com/office/drawing/2014/main" id="{4538A673-1561-4F32-B224-16463F5DE9EF}"/>
              </a:ext>
            </a:extLst>
          </p:cNvPr>
          <p:cNvSpPr txBox="1"/>
          <p:nvPr/>
        </p:nvSpPr>
        <p:spPr>
          <a:xfrm>
            <a:off x="1131987" y="434758"/>
            <a:ext cx="6548013" cy="630942"/>
          </a:xfrm>
          <a:prstGeom prst="rect">
            <a:avLst/>
          </a:prstGeom>
          <a:noFill/>
          <a:effectLst/>
        </p:spPr>
        <p:txBody>
          <a:bodyPr wrap="square" rtlCol="0" anchor="t">
            <a:spAutoFit/>
            <a:scene3d>
              <a:camera prst="orthographicFront"/>
              <a:lightRig rig="threePt" dir="t"/>
            </a:scene3d>
          </a:bodyPr>
          <a:lstStyle/>
          <a:p>
            <a:r>
              <a:rPr lang="en-US" altLang="zh-CN" sz="3500" b="1" dirty="0">
                <a:ln/>
                <a:solidFill>
                  <a:srgbClr val="262626"/>
                </a:solidFill>
                <a:latin typeface="Antonio" panose="02000303000000000000" pitchFamily="2" charset="0"/>
                <a:sym typeface="+mn-ea"/>
              </a:rPr>
              <a:t>Critical Parameters</a:t>
            </a:r>
            <a:endParaRPr lang="en-US" altLang="zh-CN" sz="2500" b="1" dirty="0">
              <a:ln/>
              <a:solidFill>
                <a:srgbClr val="262626"/>
              </a:solidFill>
              <a:effectLst/>
              <a:latin typeface="Antonio" panose="02000303000000000000" pitchFamily="2" charset="0"/>
              <a:sym typeface="+mn-ea"/>
            </a:endParaRPr>
          </a:p>
        </p:txBody>
      </p:sp>
      <p:sp>
        <p:nvSpPr>
          <p:cNvPr id="41" name="任意多边形: 形状 40">
            <a:extLst>
              <a:ext uri="{FF2B5EF4-FFF2-40B4-BE49-F238E27FC236}">
                <a16:creationId xmlns:a16="http://schemas.microsoft.com/office/drawing/2014/main" id="{7081D814-4D21-498E-B5FE-2C787AB1302F}"/>
              </a:ext>
            </a:extLst>
          </p:cNvPr>
          <p:cNvSpPr/>
          <p:nvPr/>
        </p:nvSpPr>
        <p:spPr>
          <a:xfrm>
            <a:off x="3024" y="405000"/>
            <a:ext cx="278173" cy="613795"/>
          </a:xfrm>
          <a:custGeom>
            <a:avLst/>
            <a:gdLst>
              <a:gd name="connsiteX0" fmla="*/ 0 w 278173"/>
              <a:gd name="connsiteY0" fmla="*/ 0 h 613795"/>
              <a:gd name="connsiteX1" fmla="*/ 278173 w 278173"/>
              <a:gd name="connsiteY1" fmla="*/ 0 h 613795"/>
              <a:gd name="connsiteX2" fmla="*/ 278173 w 278173"/>
              <a:gd name="connsiteY2" fmla="*/ 613795 h 613795"/>
              <a:gd name="connsiteX3" fmla="*/ 0 w 278173"/>
              <a:gd name="connsiteY3" fmla="*/ 613795 h 613795"/>
            </a:gdLst>
            <a:ahLst/>
            <a:cxnLst>
              <a:cxn ang="0">
                <a:pos x="connsiteX0" y="connsiteY0"/>
              </a:cxn>
              <a:cxn ang="0">
                <a:pos x="connsiteX1" y="connsiteY1"/>
              </a:cxn>
              <a:cxn ang="0">
                <a:pos x="connsiteX2" y="connsiteY2"/>
              </a:cxn>
              <a:cxn ang="0">
                <a:pos x="connsiteX3" y="connsiteY3"/>
              </a:cxn>
            </a:cxnLst>
            <a:rect l="l" t="t" r="r" b="b"/>
            <a:pathLst>
              <a:path w="278173" h="613795">
                <a:moveTo>
                  <a:pt x="0" y="0"/>
                </a:moveTo>
                <a:lnTo>
                  <a:pt x="278173" y="0"/>
                </a:lnTo>
                <a:lnTo>
                  <a:pt x="278173" y="613795"/>
                </a:lnTo>
                <a:lnTo>
                  <a:pt x="0" y="613795"/>
                </a:lnTo>
                <a:close/>
              </a:path>
            </a:pathLst>
          </a:custGeom>
          <a:solidFill>
            <a:srgbClr val="2D2D2D"/>
          </a:solidFill>
          <a:ln w="6000" cap="flat">
            <a:noFill/>
            <a:prstDash val="solid"/>
            <a:miter/>
          </a:ln>
        </p:spPr>
        <p:txBody>
          <a:bodyPr rtlCol="0" anchor="ctr"/>
          <a:lstStyle/>
          <a:p>
            <a:endParaRPr lang="zh-CN" altLang="en-US"/>
          </a:p>
        </p:txBody>
      </p:sp>
      <p:sp>
        <p:nvSpPr>
          <p:cNvPr id="42" name="任意多边形: 形状 41">
            <a:extLst>
              <a:ext uri="{FF2B5EF4-FFF2-40B4-BE49-F238E27FC236}">
                <a16:creationId xmlns:a16="http://schemas.microsoft.com/office/drawing/2014/main" id="{4BCDD387-F01F-41EE-BC63-AE40DD40832C}"/>
              </a:ext>
            </a:extLst>
          </p:cNvPr>
          <p:cNvSpPr/>
          <p:nvPr/>
        </p:nvSpPr>
        <p:spPr>
          <a:xfrm>
            <a:off x="281197" y="404812"/>
            <a:ext cx="774803" cy="613983"/>
          </a:xfrm>
          <a:custGeom>
            <a:avLst/>
            <a:gdLst>
              <a:gd name="connsiteX0" fmla="*/ 159383 w 774803"/>
              <a:gd name="connsiteY0" fmla="*/ 0 h 613983"/>
              <a:gd name="connsiteX1" fmla="*/ 357215 w 774803"/>
              <a:gd name="connsiteY1" fmla="*/ 0 h 613983"/>
              <a:gd name="connsiteX2" fmla="*/ 357215 w 774803"/>
              <a:gd name="connsiteY2" fmla="*/ 187 h 613983"/>
              <a:gd name="connsiteX3" fmla="*/ 538961 w 774803"/>
              <a:gd name="connsiteY3" fmla="*/ 187 h 613983"/>
              <a:gd name="connsiteX4" fmla="*/ 774803 w 774803"/>
              <a:gd name="connsiteY4" fmla="*/ 307387 h 613983"/>
              <a:gd name="connsiteX5" fmla="*/ 535937 w 774803"/>
              <a:gd name="connsiteY5" fmla="*/ 613982 h 613983"/>
              <a:gd name="connsiteX6" fmla="*/ 286186 w 774803"/>
              <a:gd name="connsiteY6" fmla="*/ 613982 h 613983"/>
              <a:gd name="connsiteX7" fmla="*/ 286187 w 774803"/>
              <a:gd name="connsiteY7" fmla="*/ 613795 h 613983"/>
              <a:gd name="connsiteX8" fmla="*/ 159383 w 774803"/>
              <a:gd name="connsiteY8" fmla="*/ 613795 h 613983"/>
              <a:gd name="connsiteX9" fmla="*/ 159383 w 774803"/>
              <a:gd name="connsiteY9" fmla="*/ 613983 h 613983"/>
              <a:gd name="connsiteX10" fmla="*/ 0 w 774803"/>
              <a:gd name="connsiteY10" fmla="*/ 613983 h 613983"/>
              <a:gd name="connsiteX11" fmla="*/ 0 w 774803"/>
              <a:gd name="connsiteY11" fmla="*/ 188 h 613983"/>
              <a:gd name="connsiteX12" fmla="*/ 159383 w 774803"/>
              <a:gd name="connsiteY12" fmla="*/ 188 h 6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4803" h="613983">
                <a:moveTo>
                  <a:pt x="159383" y="0"/>
                </a:moveTo>
                <a:lnTo>
                  <a:pt x="357215" y="0"/>
                </a:lnTo>
                <a:lnTo>
                  <a:pt x="357215" y="187"/>
                </a:lnTo>
                <a:lnTo>
                  <a:pt x="538961" y="187"/>
                </a:lnTo>
                <a:lnTo>
                  <a:pt x="774803" y="307387"/>
                </a:lnTo>
                <a:lnTo>
                  <a:pt x="535937" y="613982"/>
                </a:lnTo>
                <a:lnTo>
                  <a:pt x="286186" y="613982"/>
                </a:lnTo>
                <a:lnTo>
                  <a:pt x="286187" y="613795"/>
                </a:lnTo>
                <a:lnTo>
                  <a:pt x="159383" y="613795"/>
                </a:lnTo>
                <a:lnTo>
                  <a:pt x="159383" y="613983"/>
                </a:lnTo>
                <a:lnTo>
                  <a:pt x="0" y="613983"/>
                </a:lnTo>
                <a:lnTo>
                  <a:pt x="0" y="188"/>
                </a:lnTo>
                <a:lnTo>
                  <a:pt x="159383" y="18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 name="标题 4">
            <a:extLst>
              <a:ext uri="{FF2B5EF4-FFF2-40B4-BE49-F238E27FC236}">
                <a16:creationId xmlns:a16="http://schemas.microsoft.com/office/drawing/2014/main" id="{86DD6184-179E-4373-B97F-8255055FE6E1}"/>
              </a:ext>
            </a:extLst>
          </p:cNvPr>
          <p:cNvSpPr>
            <a:spLocks noGrp="1"/>
          </p:cNvSpPr>
          <p:nvPr/>
        </p:nvSpPr>
        <p:spPr>
          <a:xfrm>
            <a:off x="304159" y="472896"/>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04</a:t>
            </a:r>
            <a:endParaRPr lang="zh-CN" altLang="en-US" sz="3500" b="1" dirty="0">
              <a:ln>
                <a:noFill/>
              </a:ln>
              <a:solidFill>
                <a:schemeClr val="bg1"/>
              </a:solidFill>
              <a:effectLst/>
              <a:latin typeface="Antonio" panose="02000503000000000000" pitchFamily="2" charset="0"/>
            </a:endParaRPr>
          </a:p>
        </p:txBody>
      </p:sp>
      <p:pic>
        <p:nvPicPr>
          <p:cNvPr id="3" name="图片 2">
            <a:extLst>
              <a:ext uri="{FF2B5EF4-FFF2-40B4-BE49-F238E27FC236}">
                <a16:creationId xmlns:a16="http://schemas.microsoft.com/office/drawing/2014/main" id="{92A64638-E4EF-446A-B7C9-882F540E87B1}"/>
              </a:ext>
            </a:extLst>
          </p:cNvPr>
          <p:cNvPicPr>
            <a:picLocks noChangeAspect="1"/>
          </p:cNvPicPr>
          <p:nvPr/>
        </p:nvPicPr>
        <p:blipFill>
          <a:blip r:embed="rId5"/>
          <a:stretch>
            <a:fillRect/>
          </a:stretch>
        </p:blipFill>
        <p:spPr>
          <a:xfrm>
            <a:off x="9458839" y="1065700"/>
            <a:ext cx="933450" cy="274398"/>
          </a:xfrm>
          <a:prstGeom prst="rect">
            <a:avLst/>
          </a:prstGeom>
        </p:spPr>
      </p:pic>
      <p:pic>
        <p:nvPicPr>
          <p:cNvPr id="20" name="图片 19">
            <a:extLst>
              <a:ext uri="{FF2B5EF4-FFF2-40B4-BE49-F238E27FC236}">
                <a16:creationId xmlns:a16="http://schemas.microsoft.com/office/drawing/2014/main" id="{EDB275E6-90EB-40D4-B8A6-404DF4E940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9446" y="1267147"/>
            <a:ext cx="6473108" cy="4912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901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6A1E7658-3227-49D2-9E8A-DBCB4B4AAF01}"/>
              </a:ext>
            </a:extLst>
          </p:cNvPr>
          <p:cNvGrpSpPr/>
          <p:nvPr/>
        </p:nvGrpSpPr>
        <p:grpSpPr>
          <a:xfrm>
            <a:off x="8887944" y="5987628"/>
            <a:ext cx="2673725" cy="589280"/>
            <a:chOff x="564775" y="2966720"/>
            <a:chExt cx="3027080" cy="618490"/>
          </a:xfrm>
        </p:grpSpPr>
        <p:pic>
          <p:nvPicPr>
            <p:cNvPr id="12" name="图片 11">
              <a:extLst>
                <a:ext uri="{FF2B5EF4-FFF2-40B4-BE49-F238E27FC236}">
                  <a16:creationId xmlns:a16="http://schemas.microsoft.com/office/drawing/2014/main" id="{78D78A30-CBB8-425C-824C-B21AAC5487B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697"/>
            <a:stretch>
              <a:fillRect/>
            </a:stretch>
          </p:blipFill>
          <p:spPr>
            <a:xfrm>
              <a:off x="564775" y="2966720"/>
              <a:ext cx="1174750" cy="618490"/>
            </a:xfrm>
            <a:prstGeom prst="rect">
              <a:avLst/>
            </a:prstGeom>
          </p:spPr>
        </p:pic>
        <p:pic>
          <p:nvPicPr>
            <p:cNvPr id="14" name="图片 13">
              <a:extLst>
                <a:ext uri="{FF2B5EF4-FFF2-40B4-BE49-F238E27FC236}">
                  <a16:creationId xmlns:a16="http://schemas.microsoft.com/office/drawing/2014/main" id="{E7DEFE64-D62B-4F13-BE97-C186A1B852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3905" y="3168662"/>
              <a:ext cx="1377950" cy="335280"/>
            </a:xfrm>
            <a:prstGeom prst="rect">
              <a:avLst/>
            </a:prstGeom>
          </p:spPr>
        </p:pic>
        <p:cxnSp>
          <p:nvCxnSpPr>
            <p:cNvPr id="15" name="直接连接符 14">
              <a:extLst>
                <a:ext uri="{FF2B5EF4-FFF2-40B4-BE49-F238E27FC236}">
                  <a16:creationId xmlns:a16="http://schemas.microsoft.com/office/drawing/2014/main" id="{66F084F4-D6C4-4333-BC72-D284A627D097}"/>
                </a:ext>
              </a:extLst>
            </p:cNvPr>
            <p:cNvCxnSpPr/>
            <p:nvPr/>
          </p:nvCxnSpPr>
          <p:spPr>
            <a:xfrm>
              <a:off x="1999875" y="3168662"/>
              <a:ext cx="0" cy="28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1" name="任意多边形: 形状 40">
            <a:extLst>
              <a:ext uri="{FF2B5EF4-FFF2-40B4-BE49-F238E27FC236}">
                <a16:creationId xmlns:a16="http://schemas.microsoft.com/office/drawing/2014/main" id="{7081D814-4D21-498E-B5FE-2C787AB1302F}"/>
              </a:ext>
            </a:extLst>
          </p:cNvPr>
          <p:cNvSpPr/>
          <p:nvPr/>
        </p:nvSpPr>
        <p:spPr>
          <a:xfrm>
            <a:off x="3024" y="405000"/>
            <a:ext cx="278173" cy="613795"/>
          </a:xfrm>
          <a:custGeom>
            <a:avLst/>
            <a:gdLst>
              <a:gd name="connsiteX0" fmla="*/ 0 w 278173"/>
              <a:gd name="connsiteY0" fmla="*/ 0 h 613795"/>
              <a:gd name="connsiteX1" fmla="*/ 278173 w 278173"/>
              <a:gd name="connsiteY1" fmla="*/ 0 h 613795"/>
              <a:gd name="connsiteX2" fmla="*/ 278173 w 278173"/>
              <a:gd name="connsiteY2" fmla="*/ 613795 h 613795"/>
              <a:gd name="connsiteX3" fmla="*/ 0 w 278173"/>
              <a:gd name="connsiteY3" fmla="*/ 613795 h 613795"/>
            </a:gdLst>
            <a:ahLst/>
            <a:cxnLst>
              <a:cxn ang="0">
                <a:pos x="connsiteX0" y="connsiteY0"/>
              </a:cxn>
              <a:cxn ang="0">
                <a:pos x="connsiteX1" y="connsiteY1"/>
              </a:cxn>
              <a:cxn ang="0">
                <a:pos x="connsiteX2" y="connsiteY2"/>
              </a:cxn>
              <a:cxn ang="0">
                <a:pos x="connsiteX3" y="connsiteY3"/>
              </a:cxn>
            </a:cxnLst>
            <a:rect l="l" t="t" r="r" b="b"/>
            <a:pathLst>
              <a:path w="278173" h="613795">
                <a:moveTo>
                  <a:pt x="0" y="0"/>
                </a:moveTo>
                <a:lnTo>
                  <a:pt x="278173" y="0"/>
                </a:lnTo>
                <a:lnTo>
                  <a:pt x="278173" y="613795"/>
                </a:lnTo>
                <a:lnTo>
                  <a:pt x="0" y="613795"/>
                </a:lnTo>
                <a:close/>
              </a:path>
            </a:pathLst>
          </a:custGeom>
          <a:solidFill>
            <a:srgbClr val="2D2D2D"/>
          </a:solidFill>
          <a:ln w="6000" cap="flat">
            <a:noFill/>
            <a:prstDash val="solid"/>
            <a:miter/>
          </a:ln>
        </p:spPr>
        <p:txBody>
          <a:bodyPr rtlCol="0" anchor="ctr"/>
          <a:lstStyle/>
          <a:p>
            <a:endParaRPr lang="zh-CN" altLang="en-US"/>
          </a:p>
        </p:txBody>
      </p:sp>
      <p:sp>
        <p:nvSpPr>
          <p:cNvPr id="42" name="任意多边形: 形状 41">
            <a:extLst>
              <a:ext uri="{FF2B5EF4-FFF2-40B4-BE49-F238E27FC236}">
                <a16:creationId xmlns:a16="http://schemas.microsoft.com/office/drawing/2014/main" id="{4BCDD387-F01F-41EE-BC63-AE40DD40832C}"/>
              </a:ext>
            </a:extLst>
          </p:cNvPr>
          <p:cNvSpPr/>
          <p:nvPr/>
        </p:nvSpPr>
        <p:spPr>
          <a:xfrm>
            <a:off x="281197" y="404812"/>
            <a:ext cx="774803" cy="613983"/>
          </a:xfrm>
          <a:custGeom>
            <a:avLst/>
            <a:gdLst>
              <a:gd name="connsiteX0" fmla="*/ 159383 w 774803"/>
              <a:gd name="connsiteY0" fmla="*/ 0 h 613983"/>
              <a:gd name="connsiteX1" fmla="*/ 357215 w 774803"/>
              <a:gd name="connsiteY1" fmla="*/ 0 h 613983"/>
              <a:gd name="connsiteX2" fmla="*/ 357215 w 774803"/>
              <a:gd name="connsiteY2" fmla="*/ 187 h 613983"/>
              <a:gd name="connsiteX3" fmla="*/ 538961 w 774803"/>
              <a:gd name="connsiteY3" fmla="*/ 187 h 613983"/>
              <a:gd name="connsiteX4" fmla="*/ 774803 w 774803"/>
              <a:gd name="connsiteY4" fmla="*/ 307387 h 613983"/>
              <a:gd name="connsiteX5" fmla="*/ 535937 w 774803"/>
              <a:gd name="connsiteY5" fmla="*/ 613982 h 613983"/>
              <a:gd name="connsiteX6" fmla="*/ 286186 w 774803"/>
              <a:gd name="connsiteY6" fmla="*/ 613982 h 613983"/>
              <a:gd name="connsiteX7" fmla="*/ 286187 w 774803"/>
              <a:gd name="connsiteY7" fmla="*/ 613795 h 613983"/>
              <a:gd name="connsiteX8" fmla="*/ 159383 w 774803"/>
              <a:gd name="connsiteY8" fmla="*/ 613795 h 613983"/>
              <a:gd name="connsiteX9" fmla="*/ 159383 w 774803"/>
              <a:gd name="connsiteY9" fmla="*/ 613983 h 613983"/>
              <a:gd name="connsiteX10" fmla="*/ 0 w 774803"/>
              <a:gd name="connsiteY10" fmla="*/ 613983 h 613983"/>
              <a:gd name="connsiteX11" fmla="*/ 0 w 774803"/>
              <a:gd name="connsiteY11" fmla="*/ 188 h 613983"/>
              <a:gd name="connsiteX12" fmla="*/ 159383 w 774803"/>
              <a:gd name="connsiteY12" fmla="*/ 188 h 6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4803" h="613983">
                <a:moveTo>
                  <a:pt x="159383" y="0"/>
                </a:moveTo>
                <a:lnTo>
                  <a:pt x="357215" y="0"/>
                </a:lnTo>
                <a:lnTo>
                  <a:pt x="357215" y="187"/>
                </a:lnTo>
                <a:lnTo>
                  <a:pt x="538961" y="187"/>
                </a:lnTo>
                <a:lnTo>
                  <a:pt x="774803" y="307387"/>
                </a:lnTo>
                <a:lnTo>
                  <a:pt x="535937" y="613982"/>
                </a:lnTo>
                <a:lnTo>
                  <a:pt x="286186" y="613982"/>
                </a:lnTo>
                <a:lnTo>
                  <a:pt x="286187" y="613795"/>
                </a:lnTo>
                <a:lnTo>
                  <a:pt x="159383" y="613795"/>
                </a:lnTo>
                <a:lnTo>
                  <a:pt x="159383" y="613983"/>
                </a:lnTo>
                <a:lnTo>
                  <a:pt x="0" y="613983"/>
                </a:lnTo>
                <a:lnTo>
                  <a:pt x="0" y="188"/>
                </a:lnTo>
                <a:lnTo>
                  <a:pt x="159383" y="18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 name="标题 4">
            <a:extLst>
              <a:ext uri="{FF2B5EF4-FFF2-40B4-BE49-F238E27FC236}">
                <a16:creationId xmlns:a16="http://schemas.microsoft.com/office/drawing/2014/main" id="{86DD6184-179E-4373-B97F-8255055FE6E1}"/>
              </a:ext>
            </a:extLst>
          </p:cNvPr>
          <p:cNvSpPr>
            <a:spLocks noGrp="1"/>
          </p:cNvSpPr>
          <p:nvPr/>
        </p:nvSpPr>
        <p:spPr>
          <a:xfrm>
            <a:off x="304159" y="472896"/>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05</a:t>
            </a:r>
            <a:endParaRPr lang="zh-CN" altLang="en-US" sz="3500" b="1" dirty="0">
              <a:ln>
                <a:noFill/>
              </a:ln>
              <a:solidFill>
                <a:schemeClr val="bg1"/>
              </a:solidFill>
              <a:effectLst/>
              <a:latin typeface="Antonio" panose="02000503000000000000" pitchFamily="2" charset="0"/>
            </a:endParaRPr>
          </a:p>
        </p:txBody>
      </p:sp>
      <p:pic>
        <p:nvPicPr>
          <p:cNvPr id="3" name="图片 2">
            <a:extLst>
              <a:ext uri="{FF2B5EF4-FFF2-40B4-BE49-F238E27FC236}">
                <a16:creationId xmlns:a16="http://schemas.microsoft.com/office/drawing/2014/main" id="{92A64638-E4EF-446A-B7C9-882F540E87B1}"/>
              </a:ext>
            </a:extLst>
          </p:cNvPr>
          <p:cNvPicPr>
            <a:picLocks noChangeAspect="1"/>
          </p:cNvPicPr>
          <p:nvPr/>
        </p:nvPicPr>
        <p:blipFill>
          <a:blip r:embed="rId4"/>
          <a:stretch>
            <a:fillRect/>
          </a:stretch>
        </p:blipFill>
        <p:spPr>
          <a:xfrm>
            <a:off x="9458839" y="1065700"/>
            <a:ext cx="933450" cy="274398"/>
          </a:xfrm>
          <a:prstGeom prst="rect">
            <a:avLst/>
          </a:prstGeom>
        </p:spPr>
      </p:pic>
      <p:pic>
        <p:nvPicPr>
          <p:cNvPr id="4" name="图片 3">
            <a:extLst>
              <a:ext uri="{FF2B5EF4-FFF2-40B4-BE49-F238E27FC236}">
                <a16:creationId xmlns:a16="http://schemas.microsoft.com/office/drawing/2014/main" id="{9DBC20DB-777F-438C-86D3-BF9493398B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1765" y="862"/>
            <a:ext cx="9409662" cy="6932553"/>
          </a:xfrm>
          <a:prstGeom prst="rect">
            <a:avLst/>
          </a:prstGeom>
        </p:spPr>
      </p:pic>
      <p:pic>
        <p:nvPicPr>
          <p:cNvPr id="30" name="图片 29">
            <a:extLst>
              <a:ext uri="{FF2B5EF4-FFF2-40B4-BE49-F238E27FC236}">
                <a16:creationId xmlns:a16="http://schemas.microsoft.com/office/drawing/2014/main" id="{7DEBBBE9-4466-4C2F-9FCF-E000ED80010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35000" t="10405" b="73597"/>
          <a:stretch/>
        </p:blipFill>
        <p:spPr>
          <a:xfrm>
            <a:off x="0" y="6613969"/>
            <a:ext cx="12192000" cy="319446"/>
          </a:xfrm>
          <a:custGeom>
            <a:avLst/>
            <a:gdLst>
              <a:gd name="connsiteX0" fmla="*/ 0 w 7924800"/>
              <a:gd name="connsiteY0" fmla="*/ 0 h 6857999"/>
              <a:gd name="connsiteX1" fmla="*/ 7924800 w 7924800"/>
              <a:gd name="connsiteY1" fmla="*/ 0 h 6857999"/>
              <a:gd name="connsiteX2" fmla="*/ 7924800 w 7924800"/>
              <a:gd name="connsiteY2" fmla="*/ 6857999 h 6857999"/>
              <a:gd name="connsiteX3" fmla="*/ 0 w 79248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924800" h="6857999">
                <a:moveTo>
                  <a:pt x="0" y="0"/>
                </a:moveTo>
                <a:lnTo>
                  <a:pt x="7924800" y="0"/>
                </a:lnTo>
                <a:lnTo>
                  <a:pt x="7924800" y="6857999"/>
                </a:lnTo>
                <a:lnTo>
                  <a:pt x="0" y="6857999"/>
                </a:lnTo>
                <a:close/>
              </a:path>
            </a:pathLst>
          </a:custGeom>
        </p:spPr>
      </p:pic>
      <p:pic>
        <p:nvPicPr>
          <p:cNvPr id="6" name="图片 5">
            <a:extLst>
              <a:ext uri="{FF2B5EF4-FFF2-40B4-BE49-F238E27FC236}">
                <a16:creationId xmlns:a16="http://schemas.microsoft.com/office/drawing/2014/main" id="{9FB528F2-3829-4316-A160-71B59C6D1727}"/>
              </a:ext>
            </a:extLst>
          </p:cNvPr>
          <p:cNvPicPr>
            <a:picLocks noChangeAspect="1"/>
          </p:cNvPicPr>
          <p:nvPr/>
        </p:nvPicPr>
        <p:blipFill>
          <a:blip r:embed="rId7"/>
          <a:stretch>
            <a:fillRect/>
          </a:stretch>
        </p:blipFill>
        <p:spPr>
          <a:xfrm>
            <a:off x="1722962" y="310421"/>
            <a:ext cx="3343275" cy="647700"/>
          </a:xfrm>
          <a:prstGeom prst="rect">
            <a:avLst/>
          </a:prstGeom>
        </p:spPr>
      </p:pic>
      <p:sp>
        <p:nvSpPr>
          <p:cNvPr id="40" name="文本框 39">
            <a:extLst>
              <a:ext uri="{FF2B5EF4-FFF2-40B4-BE49-F238E27FC236}">
                <a16:creationId xmlns:a16="http://schemas.microsoft.com/office/drawing/2014/main" id="{4538A673-1561-4F32-B224-16463F5DE9EF}"/>
              </a:ext>
            </a:extLst>
          </p:cNvPr>
          <p:cNvSpPr txBox="1"/>
          <p:nvPr/>
        </p:nvSpPr>
        <p:spPr>
          <a:xfrm>
            <a:off x="1131987" y="434758"/>
            <a:ext cx="6548013" cy="630942"/>
          </a:xfrm>
          <a:prstGeom prst="rect">
            <a:avLst/>
          </a:prstGeom>
          <a:noFill/>
          <a:effectLst/>
        </p:spPr>
        <p:txBody>
          <a:bodyPr wrap="square" rtlCol="0" anchor="t">
            <a:spAutoFit/>
            <a:scene3d>
              <a:camera prst="orthographicFront"/>
              <a:lightRig rig="threePt" dir="t"/>
            </a:scene3d>
          </a:bodyPr>
          <a:lstStyle/>
          <a:p>
            <a:r>
              <a:rPr lang="en-US" altLang="zh-CN" sz="3500" b="1" dirty="0">
                <a:ln/>
                <a:solidFill>
                  <a:srgbClr val="262626"/>
                </a:solidFill>
                <a:latin typeface="Antonio" panose="02000303000000000000" pitchFamily="2" charset="0"/>
                <a:sym typeface="+mn-ea"/>
              </a:rPr>
              <a:t>System Parameters</a:t>
            </a:r>
            <a:endParaRPr lang="en-US" altLang="zh-CN" sz="2500" b="1" dirty="0">
              <a:ln/>
              <a:solidFill>
                <a:srgbClr val="262626"/>
              </a:solidFill>
              <a:effectLst/>
              <a:latin typeface="Antonio" panose="02000303000000000000" pitchFamily="2" charset="0"/>
              <a:sym typeface="+mn-ea"/>
            </a:endParaRPr>
          </a:p>
        </p:txBody>
      </p:sp>
    </p:spTree>
    <p:extLst>
      <p:ext uri="{BB962C8B-B14F-4D97-AF65-F5344CB8AC3E}">
        <p14:creationId xmlns:p14="http://schemas.microsoft.com/office/powerpoint/2010/main" val="93517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框 39">
            <a:extLst>
              <a:ext uri="{FF2B5EF4-FFF2-40B4-BE49-F238E27FC236}">
                <a16:creationId xmlns:a16="http://schemas.microsoft.com/office/drawing/2014/main" id="{4538A673-1561-4F32-B224-16463F5DE9EF}"/>
              </a:ext>
            </a:extLst>
          </p:cNvPr>
          <p:cNvSpPr txBox="1"/>
          <p:nvPr/>
        </p:nvSpPr>
        <p:spPr>
          <a:xfrm>
            <a:off x="1131987" y="434758"/>
            <a:ext cx="6548013" cy="630942"/>
          </a:xfrm>
          <a:prstGeom prst="rect">
            <a:avLst/>
          </a:prstGeom>
          <a:noFill/>
          <a:effectLst/>
        </p:spPr>
        <p:txBody>
          <a:bodyPr wrap="square" rtlCol="0" anchor="t">
            <a:spAutoFit/>
            <a:scene3d>
              <a:camera prst="orthographicFront"/>
              <a:lightRig rig="threePt" dir="t"/>
            </a:scene3d>
          </a:bodyPr>
          <a:lstStyle/>
          <a:p>
            <a:r>
              <a:rPr lang="en-US" altLang="zh-CN" sz="3500" b="1" dirty="0">
                <a:ln/>
                <a:solidFill>
                  <a:srgbClr val="262626"/>
                </a:solidFill>
                <a:latin typeface="Antonio" panose="02000303000000000000" pitchFamily="2" charset="0"/>
                <a:sym typeface="+mn-ea"/>
              </a:rPr>
              <a:t>Selling Points</a:t>
            </a:r>
            <a:endParaRPr lang="en-US" altLang="zh-CN" sz="2500" b="1" dirty="0">
              <a:ln/>
              <a:solidFill>
                <a:srgbClr val="262626"/>
              </a:solidFill>
              <a:effectLst/>
              <a:latin typeface="Antonio" panose="02000303000000000000" pitchFamily="2" charset="0"/>
              <a:sym typeface="+mn-ea"/>
            </a:endParaRPr>
          </a:p>
        </p:txBody>
      </p:sp>
      <p:grpSp>
        <p:nvGrpSpPr>
          <p:cNvPr id="10" name="组合 9">
            <a:extLst>
              <a:ext uri="{FF2B5EF4-FFF2-40B4-BE49-F238E27FC236}">
                <a16:creationId xmlns:a16="http://schemas.microsoft.com/office/drawing/2014/main" id="{6A1E7658-3227-49D2-9E8A-DBCB4B4AAF01}"/>
              </a:ext>
            </a:extLst>
          </p:cNvPr>
          <p:cNvGrpSpPr/>
          <p:nvPr/>
        </p:nvGrpSpPr>
        <p:grpSpPr>
          <a:xfrm>
            <a:off x="8887944" y="5987628"/>
            <a:ext cx="2673725" cy="589280"/>
            <a:chOff x="564775" y="2966720"/>
            <a:chExt cx="3027080" cy="618490"/>
          </a:xfrm>
        </p:grpSpPr>
        <p:pic>
          <p:nvPicPr>
            <p:cNvPr id="12" name="图片 11">
              <a:extLst>
                <a:ext uri="{FF2B5EF4-FFF2-40B4-BE49-F238E27FC236}">
                  <a16:creationId xmlns:a16="http://schemas.microsoft.com/office/drawing/2014/main" id="{78D78A30-CBB8-425C-824C-B21AAC5487B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697"/>
            <a:stretch>
              <a:fillRect/>
            </a:stretch>
          </p:blipFill>
          <p:spPr>
            <a:xfrm>
              <a:off x="564775" y="2966720"/>
              <a:ext cx="1174750" cy="618490"/>
            </a:xfrm>
            <a:prstGeom prst="rect">
              <a:avLst/>
            </a:prstGeom>
          </p:spPr>
        </p:pic>
        <p:pic>
          <p:nvPicPr>
            <p:cNvPr id="14" name="图片 13">
              <a:extLst>
                <a:ext uri="{FF2B5EF4-FFF2-40B4-BE49-F238E27FC236}">
                  <a16:creationId xmlns:a16="http://schemas.microsoft.com/office/drawing/2014/main" id="{E7DEFE64-D62B-4F13-BE97-C186A1B852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3905" y="3168662"/>
              <a:ext cx="1377950" cy="335280"/>
            </a:xfrm>
            <a:prstGeom prst="rect">
              <a:avLst/>
            </a:prstGeom>
          </p:spPr>
        </p:pic>
        <p:cxnSp>
          <p:nvCxnSpPr>
            <p:cNvPr id="15" name="直接连接符 14">
              <a:extLst>
                <a:ext uri="{FF2B5EF4-FFF2-40B4-BE49-F238E27FC236}">
                  <a16:creationId xmlns:a16="http://schemas.microsoft.com/office/drawing/2014/main" id="{66F084F4-D6C4-4333-BC72-D284A627D097}"/>
                </a:ext>
              </a:extLst>
            </p:cNvPr>
            <p:cNvCxnSpPr/>
            <p:nvPr/>
          </p:nvCxnSpPr>
          <p:spPr>
            <a:xfrm>
              <a:off x="1999875" y="3168662"/>
              <a:ext cx="0" cy="28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1" name="任意多边形: 形状 40">
            <a:extLst>
              <a:ext uri="{FF2B5EF4-FFF2-40B4-BE49-F238E27FC236}">
                <a16:creationId xmlns:a16="http://schemas.microsoft.com/office/drawing/2014/main" id="{7081D814-4D21-498E-B5FE-2C787AB1302F}"/>
              </a:ext>
            </a:extLst>
          </p:cNvPr>
          <p:cNvSpPr/>
          <p:nvPr/>
        </p:nvSpPr>
        <p:spPr>
          <a:xfrm>
            <a:off x="3024" y="405000"/>
            <a:ext cx="278173" cy="613795"/>
          </a:xfrm>
          <a:custGeom>
            <a:avLst/>
            <a:gdLst>
              <a:gd name="connsiteX0" fmla="*/ 0 w 278173"/>
              <a:gd name="connsiteY0" fmla="*/ 0 h 613795"/>
              <a:gd name="connsiteX1" fmla="*/ 278173 w 278173"/>
              <a:gd name="connsiteY1" fmla="*/ 0 h 613795"/>
              <a:gd name="connsiteX2" fmla="*/ 278173 w 278173"/>
              <a:gd name="connsiteY2" fmla="*/ 613795 h 613795"/>
              <a:gd name="connsiteX3" fmla="*/ 0 w 278173"/>
              <a:gd name="connsiteY3" fmla="*/ 613795 h 613795"/>
            </a:gdLst>
            <a:ahLst/>
            <a:cxnLst>
              <a:cxn ang="0">
                <a:pos x="connsiteX0" y="connsiteY0"/>
              </a:cxn>
              <a:cxn ang="0">
                <a:pos x="connsiteX1" y="connsiteY1"/>
              </a:cxn>
              <a:cxn ang="0">
                <a:pos x="connsiteX2" y="connsiteY2"/>
              </a:cxn>
              <a:cxn ang="0">
                <a:pos x="connsiteX3" y="connsiteY3"/>
              </a:cxn>
            </a:cxnLst>
            <a:rect l="l" t="t" r="r" b="b"/>
            <a:pathLst>
              <a:path w="278173" h="613795">
                <a:moveTo>
                  <a:pt x="0" y="0"/>
                </a:moveTo>
                <a:lnTo>
                  <a:pt x="278173" y="0"/>
                </a:lnTo>
                <a:lnTo>
                  <a:pt x="278173" y="613795"/>
                </a:lnTo>
                <a:lnTo>
                  <a:pt x="0" y="613795"/>
                </a:lnTo>
                <a:close/>
              </a:path>
            </a:pathLst>
          </a:custGeom>
          <a:solidFill>
            <a:srgbClr val="2D2D2D"/>
          </a:solidFill>
          <a:ln w="6000" cap="flat">
            <a:noFill/>
            <a:prstDash val="solid"/>
            <a:miter/>
          </a:ln>
        </p:spPr>
        <p:txBody>
          <a:bodyPr rtlCol="0" anchor="ctr"/>
          <a:lstStyle/>
          <a:p>
            <a:endParaRPr lang="zh-CN" altLang="en-US"/>
          </a:p>
        </p:txBody>
      </p:sp>
      <p:sp>
        <p:nvSpPr>
          <p:cNvPr id="42" name="任意多边形: 形状 41">
            <a:extLst>
              <a:ext uri="{FF2B5EF4-FFF2-40B4-BE49-F238E27FC236}">
                <a16:creationId xmlns:a16="http://schemas.microsoft.com/office/drawing/2014/main" id="{4BCDD387-F01F-41EE-BC63-AE40DD40832C}"/>
              </a:ext>
            </a:extLst>
          </p:cNvPr>
          <p:cNvSpPr/>
          <p:nvPr/>
        </p:nvSpPr>
        <p:spPr>
          <a:xfrm>
            <a:off x="281197" y="404812"/>
            <a:ext cx="774803" cy="613983"/>
          </a:xfrm>
          <a:custGeom>
            <a:avLst/>
            <a:gdLst>
              <a:gd name="connsiteX0" fmla="*/ 159383 w 774803"/>
              <a:gd name="connsiteY0" fmla="*/ 0 h 613983"/>
              <a:gd name="connsiteX1" fmla="*/ 357215 w 774803"/>
              <a:gd name="connsiteY1" fmla="*/ 0 h 613983"/>
              <a:gd name="connsiteX2" fmla="*/ 357215 w 774803"/>
              <a:gd name="connsiteY2" fmla="*/ 187 h 613983"/>
              <a:gd name="connsiteX3" fmla="*/ 538961 w 774803"/>
              <a:gd name="connsiteY3" fmla="*/ 187 h 613983"/>
              <a:gd name="connsiteX4" fmla="*/ 774803 w 774803"/>
              <a:gd name="connsiteY4" fmla="*/ 307387 h 613983"/>
              <a:gd name="connsiteX5" fmla="*/ 535937 w 774803"/>
              <a:gd name="connsiteY5" fmla="*/ 613982 h 613983"/>
              <a:gd name="connsiteX6" fmla="*/ 286186 w 774803"/>
              <a:gd name="connsiteY6" fmla="*/ 613982 h 613983"/>
              <a:gd name="connsiteX7" fmla="*/ 286187 w 774803"/>
              <a:gd name="connsiteY7" fmla="*/ 613795 h 613983"/>
              <a:gd name="connsiteX8" fmla="*/ 159383 w 774803"/>
              <a:gd name="connsiteY8" fmla="*/ 613795 h 613983"/>
              <a:gd name="connsiteX9" fmla="*/ 159383 w 774803"/>
              <a:gd name="connsiteY9" fmla="*/ 613983 h 613983"/>
              <a:gd name="connsiteX10" fmla="*/ 0 w 774803"/>
              <a:gd name="connsiteY10" fmla="*/ 613983 h 613983"/>
              <a:gd name="connsiteX11" fmla="*/ 0 w 774803"/>
              <a:gd name="connsiteY11" fmla="*/ 188 h 613983"/>
              <a:gd name="connsiteX12" fmla="*/ 159383 w 774803"/>
              <a:gd name="connsiteY12" fmla="*/ 188 h 6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4803" h="613983">
                <a:moveTo>
                  <a:pt x="159383" y="0"/>
                </a:moveTo>
                <a:lnTo>
                  <a:pt x="357215" y="0"/>
                </a:lnTo>
                <a:lnTo>
                  <a:pt x="357215" y="187"/>
                </a:lnTo>
                <a:lnTo>
                  <a:pt x="538961" y="187"/>
                </a:lnTo>
                <a:lnTo>
                  <a:pt x="774803" y="307387"/>
                </a:lnTo>
                <a:lnTo>
                  <a:pt x="535937" y="613982"/>
                </a:lnTo>
                <a:lnTo>
                  <a:pt x="286186" y="613982"/>
                </a:lnTo>
                <a:lnTo>
                  <a:pt x="286187" y="613795"/>
                </a:lnTo>
                <a:lnTo>
                  <a:pt x="159383" y="613795"/>
                </a:lnTo>
                <a:lnTo>
                  <a:pt x="159383" y="613983"/>
                </a:lnTo>
                <a:lnTo>
                  <a:pt x="0" y="613983"/>
                </a:lnTo>
                <a:lnTo>
                  <a:pt x="0" y="188"/>
                </a:lnTo>
                <a:lnTo>
                  <a:pt x="159383" y="18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 name="标题 4">
            <a:extLst>
              <a:ext uri="{FF2B5EF4-FFF2-40B4-BE49-F238E27FC236}">
                <a16:creationId xmlns:a16="http://schemas.microsoft.com/office/drawing/2014/main" id="{86DD6184-179E-4373-B97F-8255055FE6E1}"/>
              </a:ext>
            </a:extLst>
          </p:cNvPr>
          <p:cNvSpPr>
            <a:spLocks noGrp="1"/>
          </p:cNvSpPr>
          <p:nvPr/>
        </p:nvSpPr>
        <p:spPr>
          <a:xfrm>
            <a:off x="304159" y="472896"/>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06</a:t>
            </a:r>
            <a:endParaRPr lang="zh-CN" altLang="en-US" sz="3500" b="1" dirty="0">
              <a:ln>
                <a:noFill/>
              </a:ln>
              <a:solidFill>
                <a:schemeClr val="bg1"/>
              </a:solidFill>
              <a:effectLst/>
              <a:latin typeface="Antonio" panose="02000503000000000000" pitchFamily="2" charset="0"/>
            </a:endParaRPr>
          </a:p>
        </p:txBody>
      </p:sp>
      <p:pic>
        <p:nvPicPr>
          <p:cNvPr id="3" name="图片 2">
            <a:extLst>
              <a:ext uri="{FF2B5EF4-FFF2-40B4-BE49-F238E27FC236}">
                <a16:creationId xmlns:a16="http://schemas.microsoft.com/office/drawing/2014/main" id="{92A64638-E4EF-446A-B7C9-882F540E87B1}"/>
              </a:ext>
            </a:extLst>
          </p:cNvPr>
          <p:cNvPicPr>
            <a:picLocks noChangeAspect="1"/>
          </p:cNvPicPr>
          <p:nvPr/>
        </p:nvPicPr>
        <p:blipFill>
          <a:blip r:embed="rId4"/>
          <a:stretch>
            <a:fillRect/>
          </a:stretch>
        </p:blipFill>
        <p:spPr>
          <a:xfrm>
            <a:off x="9458839" y="1065700"/>
            <a:ext cx="933450" cy="274398"/>
          </a:xfrm>
          <a:prstGeom prst="rect">
            <a:avLst/>
          </a:prstGeom>
        </p:spPr>
      </p:pic>
      <p:pic>
        <p:nvPicPr>
          <p:cNvPr id="30" name="图片 29">
            <a:extLst>
              <a:ext uri="{FF2B5EF4-FFF2-40B4-BE49-F238E27FC236}">
                <a16:creationId xmlns:a16="http://schemas.microsoft.com/office/drawing/2014/main" id="{7DEBBBE9-4466-4C2F-9FCF-E000ED80010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35000" t="10405" b="73597"/>
          <a:stretch/>
        </p:blipFill>
        <p:spPr>
          <a:xfrm>
            <a:off x="0" y="6613969"/>
            <a:ext cx="12192000" cy="319446"/>
          </a:xfrm>
          <a:custGeom>
            <a:avLst/>
            <a:gdLst>
              <a:gd name="connsiteX0" fmla="*/ 0 w 7924800"/>
              <a:gd name="connsiteY0" fmla="*/ 0 h 6857999"/>
              <a:gd name="connsiteX1" fmla="*/ 7924800 w 7924800"/>
              <a:gd name="connsiteY1" fmla="*/ 0 h 6857999"/>
              <a:gd name="connsiteX2" fmla="*/ 7924800 w 7924800"/>
              <a:gd name="connsiteY2" fmla="*/ 6857999 h 6857999"/>
              <a:gd name="connsiteX3" fmla="*/ 0 w 79248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924800" h="6857999">
                <a:moveTo>
                  <a:pt x="0" y="0"/>
                </a:moveTo>
                <a:lnTo>
                  <a:pt x="7924800" y="0"/>
                </a:lnTo>
                <a:lnTo>
                  <a:pt x="7924800" y="6857999"/>
                </a:lnTo>
                <a:lnTo>
                  <a:pt x="0" y="6857999"/>
                </a:lnTo>
                <a:close/>
              </a:path>
            </a:pathLst>
          </a:custGeom>
        </p:spPr>
      </p:pic>
      <p:sp>
        <p:nvSpPr>
          <p:cNvPr id="16" name="文本框 15">
            <a:extLst>
              <a:ext uri="{FF2B5EF4-FFF2-40B4-BE49-F238E27FC236}">
                <a16:creationId xmlns:a16="http://schemas.microsoft.com/office/drawing/2014/main" id="{F68DA4B4-C8F6-4B78-9CA9-65E3B881C10B}"/>
              </a:ext>
            </a:extLst>
          </p:cNvPr>
          <p:cNvSpPr txBox="1"/>
          <p:nvPr/>
        </p:nvSpPr>
        <p:spPr>
          <a:xfrm>
            <a:off x="375719" y="971828"/>
            <a:ext cx="11440561" cy="5547160"/>
          </a:xfrm>
          <a:prstGeom prst="rect">
            <a:avLst/>
          </a:prstGeom>
          <a:noFill/>
        </p:spPr>
        <p:txBody>
          <a:bodyPr wrap="square">
            <a:spAutoFit/>
          </a:bodyPr>
          <a:lstStyle/>
          <a:p>
            <a:pPr algn="just">
              <a:lnSpc>
                <a:spcPct val="150000"/>
              </a:lnSpc>
            </a:pPr>
            <a:r>
              <a:rPr lang="zh-CN" altLang="en-US" sz="2000" b="1" dirty="0">
                <a:latin typeface="Museo Sans 100" panose="02000000000000000000" pitchFamily="50" charset="0"/>
              </a:rPr>
              <a:t>(</a:t>
            </a:r>
            <a:r>
              <a:rPr lang="zh-CN" altLang="en-US" b="1" dirty="0">
                <a:latin typeface="Museo Sans 100" panose="02000000000000000000" pitchFamily="50" charset="0"/>
              </a:rPr>
              <a:t>1) The battery capacity can be doubled</a:t>
            </a:r>
          </a:p>
          <a:p>
            <a:pPr algn="just">
              <a:lnSpc>
                <a:spcPct val="150000"/>
              </a:lnSpc>
            </a:pPr>
            <a:r>
              <a:rPr lang="zh-CN" altLang="en-US" dirty="0">
                <a:latin typeface="Museo Sans 100" panose="02000000000000000000" pitchFamily="50" charset="0"/>
              </a:rPr>
              <a:t>      </a:t>
            </a:r>
            <a:r>
              <a:rPr lang="zh-CN" altLang="en-US" sz="1600" dirty="0">
                <a:latin typeface="Museo Sans 100" panose="02000000000000000000" pitchFamily="50" charset="0"/>
              </a:rPr>
              <a:t>The conventional battery system is limited by the system voltage and the volume of a single cell, with a set of 4 cells, and the capacity is between 12 and 25KW. The main control is a single bus and cannot be expanded in parallel;</a:t>
            </a:r>
          </a:p>
          <a:p>
            <a:pPr algn="just">
              <a:lnSpc>
                <a:spcPct val="150000"/>
              </a:lnSpc>
            </a:pPr>
            <a:r>
              <a:rPr lang="zh-CN" altLang="en-US" sz="1600" dirty="0">
                <a:latin typeface="Museo Sans 100" panose="02000000000000000000" pitchFamily="50" charset="0"/>
              </a:rPr>
              <a:t>      The </a:t>
            </a:r>
            <a:r>
              <a:rPr lang="en-US" altLang="zh-CN" sz="1600" dirty="0">
                <a:latin typeface="Museo Sans 100" panose="02000000000000000000" pitchFamily="50" charset="0"/>
              </a:rPr>
              <a:t>BMS-Parallel Box</a:t>
            </a:r>
            <a:r>
              <a:rPr lang="zh-CN" altLang="en-US" sz="1600" dirty="0">
                <a:latin typeface="Museo Sans 100" panose="02000000000000000000" pitchFamily="50" charset="0"/>
              </a:rPr>
              <a:t> is designed with dual-bus dual-circuit power supply, which can double the number of existing battery cells. For example, the capacity of T58*4 (23KW) can be expanded to T58*8 (46KW);</a:t>
            </a:r>
            <a:endParaRPr lang="en-US" altLang="zh-CN" sz="1600" dirty="0">
              <a:latin typeface="Museo Sans 100" panose="02000000000000000000" pitchFamily="50" charset="0"/>
            </a:endParaRPr>
          </a:p>
          <a:p>
            <a:pPr algn="just">
              <a:lnSpc>
                <a:spcPct val="150000"/>
              </a:lnSpc>
            </a:pPr>
            <a:endParaRPr lang="zh-CN" altLang="en-US" dirty="0">
              <a:latin typeface="Museo Sans 100" panose="02000000000000000000" pitchFamily="50" charset="0"/>
            </a:endParaRPr>
          </a:p>
          <a:p>
            <a:pPr algn="just">
              <a:lnSpc>
                <a:spcPct val="150000"/>
              </a:lnSpc>
            </a:pPr>
            <a:r>
              <a:rPr lang="zh-CN" altLang="en-US" b="1" dirty="0">
                <a:latin typeface="Museo Sans 100" panose="02000000000000000000" pitchFamily="50" charset="0"/>
              </a:rPr>
              <a:t>(2) With dual-module backup capability</a:t>
            </a:r>
          </a:p>
          <a:p>
            <a:pPr algn="just">
              <a:lnSpc>
                <a:spcPct val="150000"/>
              </a:lnSpc>
            </a:pPr>
            <a:r>
              <a:rPr lang="zh-CN" altLang="en-US" sz="1600" dirty="0">
                <a:latin typeface="Museo Sans 100" panose="02000000000000000000" pitchFamily="50" charset="0"/>
              </a:rPr>
              <a:t>      The </a:t>
            </a:r>
            <a:r>
              <a:rPr lang="en-US" altLang="zh-CN" sz="1600" dirty="0">
                <a:latin typeface="Museo Sans 100" panose="02000000000000000000" pitchFamily="50" charset="0"/>
              </a:rPr>
              <a:t>BMS-Parallel Box</a:t>
            </a:r>
            <a:r>
              <a:rPr lang="zh-CN" altLang="en-US" sz="1600" dirty="0">
                <a:latin typeface="Museo Sans 100" panose="02000000000000000000" pitchFamily="50" charset="0"/>
              </a:rPr>
              <a:t> has dual bus bars inside, and the control board has dual power supply design, which can be reliably separated when one of the battery systems fails without affecting the normal operation of the other group, which can effectively protect the important load. Power supply safety;</a:t>
            </a:r>
            <a:endParaRPr lang="en-US" altLang="zh-CN" sz="1600" dirty="0">
              <a:latin typeface="Museo Sans 100" panose="02000000000000000000" pitchFamily="50" charset="0"/>
            </a:endParaRPr>
          </a:p>
          <a:p>
            <a:pPr algn="just">
              <a:lnSpc>
                <a:spcPct val="150000"/>
              </a:lnSpc>
            </a:pPr>
            <a:endParaRPr lang="zh-CN" altLang="en-US" dirty="0">
              <a:latin typeface="Museo Sans 100" panose="02000000000000000000" pitchFamily="50" charset="0"/>
            </a:endParaRPr>
          </a:p>
          <a:p>
            <a:pPr algn="just">
              <a:lnSpc>
                <a:spcPct val="150000"/>
              </a:lnSpc>
            </a:pPr>
            <a:r>
              <a:rPr lang="zh-CN" altLang="en-US" b="1" dirty="0">
                <a:latin typeface="Museo Sans 100" panose="02000000000000000000" pitchFamily="50" charset="0"/>
              </a:rPr>
              <a:t>(3) Extend battery life</a:t>
            </a:r>
          </a:p>
          <a:p>
            <a:pPr algn="just">
              <a:lnSpc>
                <a:spcPct val="150000"/>
              </a:lnSpc>
            </a:pPr>
            <a:r>
              <a:rPr lang="zh-CN" altLang="en-US" sz="1600" dirty="0">
                <a:latin typeface="Museo Sans 100" panose="02000000000000000000" pitchFamily="50" charset="0"/>
              </a:rPr>
              <a:t>      The two groups of battery modules in the parallel main control can be used alternately, which can greatly reduce the cycle rate of a single battery and extend the use time of the battery system;</a:t>
            </a:r>
          </a:p>
        </p:txBody>
      </p:sp>
    </p:spTree>
    <p:extLst>
      <p:ext uri="{BB962C8B-B14F-4D97-AF65-F5344CB8AC3E}">
        <p14:creationId xmlns:p14="http://schemas.microsoft.com/office/powerpoint/2010/main" val="2643322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框 39">
            <a:extLst>
              <a:ext uri="{FF2B5EF4-FFF2-40B4-BE49-F238E27FC236}">
                <a16:creationId xmlns:a16="http://schemas.microsoft.com/office/drawing/2014/main" id="{4538A673-1561-4F32-B224-16463F5DE9EF}"/>
              </a:ext>
            </a:extLst>
          </p:cNvPr>
          <p:cNvSpPr txBox="1"/>
          <p:nvPr/>
        </p:nvSpPr>
        <p:spPr>
          <a:xfrm>
            <a:off x="1131987" y="434758"/>
            <a:ext cx="6548013" cy="630942"/>
          </a:xfrm>
          <a:prstGeom prst="rect">
            <a:avLst/>
          </a:prstGeom>
          <a:noFill/>
          <a:effectLst/>
        </p:spPr>
        <p:txBody>
          <a:bodyPr wrap="square" rtlCol="0" anchor="t">
            <a:spAutoFit/>
            <a:scene3d>
              <a:camera prst="orthographicFront"/>
              <a:lightRig rig="threePt" dir="t"/>
            </a:scene3d>
          </a:bodyPr>
          <a:lstStyle/>
          <a:p>
            <a:r>
              <a:rPr lang="en-US" altLang="zh-CN" sz="3500" b="1" dirty="0">
                <a:ln/>
                <a:solidFill>
                  <a:srgbClr val="262626"/>
                </a:solidFill>
                <a:latin typeface="Antonio" panose="02000303000000000000" pitchFamily="2" charset="0"/>
                <a:sym typeface="+mn-ea"/>
              </a:rPr>
              <a:t>Selling Points</a:t>
            </a:r>
            <a:endParaRPr lang="en-US" altLang="zh-CN" sz="2500" b="1" dirty="0">
              <a:ln/>
              <a:solidFill>
                <a:srgbClr val="262626"/>
              </a:solidFill>
              <a:effectLst/>
              <a:latin typeface="Antonio" panose="02000303000000000000" pitchFamily="2" charset="0"/>
              <a:sym typeface="+mn-ea"/>
            </a:endParaRPr>
          </a:p>
        </p:txBody>
      </p:sp>
      <p:grpSp>
        <p:nvGrpSpPr>
          <p:cNvPr id="10" name="组合 9">
            <a:extLst>
              <a:ext uri="{FF2B5EF4-FFF2-40B4-BE49-F238E27FC236}">
                <a16:creationId xmlns:a16="http://schemas.microsoft.com/office/drawing/2014/main" id="{6A1E7658-3227-49D2-9E8A-DBCB4B4AAF01}"/>
              </a:ext>
            </a:extLst>
          </p:cNvPr>
          <p:cNvGrpSpPr/>
          <p:nvPr/>
        </p:nvGrpSpPr>
        <p:grpSpPr>
          <a:xfrm>
            <a:off x="8887944" y="5987628"/>
            <a:ext cx="2673725" cy="589280"/>
            <a:chOff x="564775" y="2966720"/>
            <a:chExt cx="3027080" cy="618490"/>
          </a:xfrm>
        </p:grpSpPr>
        <p:pic>
          <p:nvPicPr>
            <p:cNvPr id="12" name="图片 11">
              <a:extLst>
                <a:ext uri="{FF2B5EF4-FFF2-40B4-BE49-F238E27FC236}">
                  <a16:creationId xmlns:a16="http://schemas.microsoft.com/office/drawing/2014/main" id="{78D78A30-CBB8-425C-824C-B21AAC5487B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697"/>
            <a:stretch>
              <a:fillRect/>
            </a:stretch>
          </p:blipFill>
          <p:spPr>
            <a:xfrm>
              <a:off x="564775" y="2966720"/>
              <a:ext cx="1174750" cy="618490"/>
            </a:xfrm>
            <a:prstGeom prst="rect">
              <a:avLst/>
            </a:prstGeom>
          </p:spPr>
        </p:pic>
        <p:pic>
          <p:nvPicPr>
            <p:cNvPr id="14" name="图片 13">
              <a:extLst>
                <a:ext uri="{FF2B5EF4-FFF2-40B4-BE49-F238E27FC236}">
                  <a16:creationId xmlns:a16="http://schemas.microsoft.com/office/drawing/2014/main" id="{E7DEFE64-D62B-4F13-BE97-C186A1B852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3905" y="3168662"/>
              <a:ext cx="1377950" cy="335280"/>
            </a:xfrm>
            <a:prstGeom prst="rect">
              <a:avLst/>
            </a:prstGeom>
          </p:spPr>
        </p:pic>
        <p:cxnSp>
          <p:nvCxnSpPr>
            <p:cNvPr id="15" name="直接连接符 14">
              <a:extLst>
                <a:ext uri="{FF2B5EF4-FFF2-40B4-BE49-F238E27FC236}">
                  <a16:creationId xmlns:a16="http://schemas.microsoft.com/office/drawing/2014/main" id="{66F084F4-D6C4-4333-BC72-D284A627D097}"/>
                </a:ext>
              </a:extLst>
            </p:cNvPr>
            <p:cNvCxnSpPr/>
            <p:nvPr/>
          </p:nvCxnSpPr>
          <p:spPr>
            <a:xfrm>
              <a:off x="1999875" y="3168662"/>
              <a:ext cx="0" cy="28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1" name="任意多边形: 形状 40">
            <a:extLst>
              <a:ext uri="{FF2B5EF4-FFF2-40B4-BE49-F238E27FC236}">
                <a16:creationId xmlns:a16="http://schemas.microsoft.com/office/drawing/2014/main" id="{7081D814-4D21-498E-B5FE-2C787AB1302F}"/>
              </a:ext>
            </a:extLst>
          </p:cNvPr>
          <p:cNvSpPr/>
          <p:nvPr/>
        </p:nvSpPr>
        <p:spPr>
          <a:xfrm>
            <a:off x="3024" y="405000"/>
            <a:ext cx="278173" cy="613795"/>
          </a:xfrm>
          <a:custGeom>
            <a:avLst/>
            <a:gdLst>
              <a:gd name="connsiteX0" fmla="*/ 0 w 278173"/>
              <a:gd name="connsiteY0" fmla="*/ 0 h 613795"/>
              <a:gd name="connsiteX1" fmla="*/ 278173 w 278173"/>
              <a:gd name="connsiteY1" fmla="*/ 0 h 613795"/>
              <a:gd name="connsiteX2" fmla="*/ 278173 w 278173"/>
              <a:gd name="connsiteY2" fmla="*/ 613795 h 613795"/>
              <a:gd name="connsiteX3" fmla="*/ 0 w 278173"/>
              <a:gd name="connsiteY3" fmla="*/ 613795 h 613795"/>
            </a:gdLst>
            <a:ahLst/>
            <a:cxnLst>
              <a:cxn ang="0">
                <a:pos x="connsiteX0" y="connsiteY0"/>
              </a:cxn>
              <a:cxn ang="0">
                <a:pos x="connsiteX1" y="connsiteY1"/>
              </a:cxn>
              <a:cxn ang="0">
                <a:pos x="connsiteX2" y="connsiteY2"/>
              </a:cxn>
              <a:cxn ang="0">
                <a:pos x="connsiteX3" y="connsiteY3"/>
              </a:cxn>
            </a:cxnLst>
            <a:rect l="l" t="t" r="r" b="b"/>
            <a:pathLst>
              <a:path w="278173" h="613795">
                <a:moveTo>
                  <a:pt x="0" y="0"/>
                </a:moveTo>
                <a:lnTo>
                  <a:pt x="278173" y="0"/>
                </a:lnTo>
                <a:lnTo>
                  <a:pt x="278173" y="613795"/>
                </a:lnTo>
                <a:lnTo>
                  <a:pt x="0" y="613795"/>
                </a:lnTo>
                <a:close/>
              </a:path>
            </a:pathLst>
          </a:custGeom>
          <a:solidFill>
            <a:srgbClr val="2D2D2D"/>
          </a:solidFill>
          <a:ln w="6000" cap="flat">
            <a:noFill/>
            <a:prstDash val="solid"/>
            <a:miter/>
          </a:ln>
        </p:spPr>
        <p:txBody>
          <a:bodyPr rtlCol="0" anchor="ctr"/>
          <a:lstStyle/>
          <a:p>
            <a:endParaRPr lang="zh-CN" altLang="en-US"/>
          </a:p>
        </p:txBody>
      </p:sp>
      <p:sp>
        <p:nvSpPr>
          <p:cNvPr id="42" name="任意多边形: 形状 41">
            <a:extLst>
              <a:ext uri="{FF2B5EF4-FFF2-40B4-BE49-F238E27FC236}">
                <a16:creationId xmlns:a16="http://schemas.microsoft.com/office/drawing/2014/main" id="{4BCDD387-F01F-41EE-BC63-AE40DD40832C}"/>
              </a:ext>
            </a:extLst>
          </p:cNvPr>
          <p:cNvSpPr/>
          <p:nvPr/>
        </p:nvSpPr>
        <p:spPr>
          <a:xfrm>
            <a:off x="281197" y="404812"/>
            <a:ext cx="774803" cy="613983"/>
          </a:xfrm>
          <a:custGeom>
            <a:avLst/>
            <a:gdLst>
              <a:gd name="connsiteX0" fmla="*/ 159383 w 774803"/>
              <a:gd name="connsiteY0" fmla="*/ 0 h 613983"/>
              <a:gd name="connsiteX1" fmla="*/ 357215 w 774803"/>
              <a:gd name="connsiteY1" fmla="*/ 0 h 613983"/>
              <a:gd name="connsiteX2" fmla="*/ 357215 w 774803"/>
              <a:gd name="connsiteY2" fmla="*/ 187 h 613983"/>
              <a:gd name="connsiteX3" fmla="*/ 538961 w 774803"/>
              <a:gd name="connsiteY3" fmla="*/ 187 h 613983"/>
              <a:gd name="connsiteX4" fmla="*/ 774803 w 774803"/>
              <a:gd name="connsiteY4" fmla="*/ 307387 h 613983"/>
              <a:gd name="connsiteX5" fmla="*/ 535937 w 774803"/>
              <a:gd name="connsiteY5" fmla="*/ 613982 h 613983"/>
              <a:gd name="connsiteX6" fmla="*/ 286186 w 774803"/>
              <a:gd name="connsiteY6" fmla="*/ 613982 h 613983"/>
              <a:gd name="connsiteX7" fmla="*/ 286187 w 774803"/>
              <a:gd name="connsiteY7" fmla="*/ 613795 h 613983"/>
              <a:gd name="connsiteX8" fmla="*/ 159383 w 774803"/>
              <a:gd name="connsiteY8" fmla="*/ 613795 h 613983"/>
              <a:gd name="connsiteX9" fmla="*/ 159383 w 774803"/>
              <a:gd name="connsiteY9" fmla="*/ 613983 h 613983"/>
              <a:gd name="connsiteX10" fmla="*/ 0 w 774803"/>
              <a:gd name="connsiteY10" fmla="*/ 613983 h 613983"/>
              <a:gd name="connsiteX11" fmla="*/ 0 w 774803"/>
              <a:gd name="connsiteY11" fmla="*/ 188 h 613983"/>
              <a:gd name="connsiteX12" fmla="*/ 159383 w 774803"/>
              <a:gd name="connsiteY12" fmla="*/ 188 h 6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4803" h="613983">
                <a:moveTo>
                  <a:pt x="159383" y="0"/>
                </a:moveTo>
                <a:lnTo>
                  <a:pt x="357215" y="0"/>
                </a:lnTo>
                <a:lnTo>
                  <a:pt x="357215" y="187"/>
                </a:lnTo>
                <a:lnTo>
                  <a:pt x="538961" y="187"/>
                </a:lnTo>
                <a:lnTo>
                  <a:pt x="774803" y="307387"/>
                </a:lnTo>
                <a:lnTo>
                  <a:pt x="535937" y="613982"/>
                </a:lnTo>
                <a:lnTo>
                  <a:pt x="286186" y="613982"/>
                </a:lnTo>
                <a:lnTo>
                  <a:pt x="286187" y="613795"/>
                </a:lnTo>
                <a:lnTo>
                  <a:pt x="159383" y="613795"/>
                </a:lnTo>
                <a:lnTo>
                  <a:pt x="159383" y="613983"/>
                </a:lnTo>
                <a:lnTo>
                  <a:pt x="0" y="613983"/>
                </a:lnTo>
                <a:lnTo>
                  <a:pt x="0" y="188"/>
                </a:lnTo>
                <a:lnTo>
                  <a:pt x="159383" y="18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 name="标题 4">
            <a:extLst>
              <a:ext uri="{FF2B5EF4-FFF2-40B4-BE49-F238E27FC236}">
                <a16:creationId xmlns:a16="http://schemas.microsoft.com/office/drawing/2014/main" id="{86DD6184-179E-4373-B97F-8255055FE6E1}"/>
              </a:ext>
            </a:extLst>
          </p:cNvPr>
          <p:cNvSpPr>
            <a:spLocks noGrp="1"/>
          </p:cNvSpPr>
          <p:nvPr/>
        </p:nvSpPr>
        <p:spPr>
          <a:xfrm>
            <a:off x="304159" y="472896"/>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06</a:t>
            </a:r>
            <a:endParaRPr lang="zh-CN" altLang="en-US" sz="3500" b="1" dirty="0">
              <a:ln>
                <a:noFill/>
              </a:ln>
              <a:solidFill>
                <a:schemeClr val="bg1"/>
              </a:solidFill>
              <a:effectLst/>
              <a:latin typeface="Antonio" panose="02000503000000000000" pitchFamily="2" charset="0"/>
            </a:endParaRPr>
          </a:p>
        </p:txBody>
      </p:sp>
      <p:pic>
        <p:nvPicPr>
          <p:cNvPr id="3" name="图片 2">
            <a:extLst>
              <a:ext uri="{FF2B5EF4-FFF2-40B4-BE49-F238E27FC236}">
                <a16:creationId xmlns:a16="http://schemas.microsoft.com/office/drawing/2014/main" id="{92A64638-E4EF-446A-B7C9-882F540E87B1}"/>
              </a:ext>
            </a:extLst>
          </p:cNvPr>
          <p:cNvPicPr>
            <a:picLocks noChangeAspect="1"/>
          </p:cNvPicPr>
          <p:nvPr/>
        </p:nvPicPr>
        <p:blipFill>
          <a:blip r:embed="rId4"/>
          <a:stretch>
            <a:fillRect/>
          </a:stretch>
        </p:blipFill>
        <p:spPr>
          <a:xfrm>
            <a:off x="9458839" y="1065700"/>
            <a:ext cx="933450" cy="274398"/>
          </a:xfrm>
          <a:prstGeom prst="rect">
            <a:avLst/>
          </a:prstGeom>
        </p:spPr>
      </p:pic>
      <p:pic>
        <p:nvPicPr>
          <p:cNvPr id="30" name="图片 29">
            <a:extLst>
              <a:ext uri="{FF2B5EF4-FFF2-40B4-BE49-F238E27FC236}">
                <a16:creationId xmlns:a16="http://schemas.microsoft.com/office/drawing/2014/main" id="{7DEBBBE9-4466-4C2F-9FCF-E000ED80010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35000" t="10405" b="73597"/>
          <a:stretch/>
        </p:blipFill>
        <p:spPr>
          <a:xfrm>
            <a:off x="0" y="6613969"/>
            <a:ext cx="12192000" cy="319446"/>
          </a:xfrm>
          <a:custGeom>
            <a:avLst/>
            <a:gdLst>
              <a:gd name="connsiteX0" fmla="*/ 0 w 7924800"/>
              <a:gd name="connsiteY0" fmla="*/ 0 h 6857999"/>
              <a:gd name="connsiteX1" fmla="*/ 7924800 w 7924800"/>
              <a:gd name="connsiteY1" fmla="*/ 0 h 6857999"/>
              <a:gd name="connsiteX2" fmla="*/ 7924800 w 7924800"/>
              <a:gd name="connsiteY2" fmla="*/ 6857999 h 6857999"/>
              <a:gd name="connsiteX3" fmla="*/ 0 w 79248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924800" h="6857999">
                <a:moveTo>
                  <a:pt x="0" y="0"/>
                </a:moveTo>
                <a:lnTo>
                  <a:pt x="7924800" y="0"/>
                </a:lnTo>
                <a:lnTo>
                  <a:pt x="7924800" y="6857999"/>
                </a:lnTo>
                <a:lnTo>
                  <a:pt x="0" y="6857999"/>
                </a:lnTo>
                <a:close/>
              </a:path>
            </a:pathLst>
          </a:custGeom>
        </p:spPr>
      </p:pic>
      <p:sp>
        <p:nvSpPr>
          <p:cNvPr id="17" name="文本框 16">
            <a:extLst>
              <a:ext uri="{FF2B5EF4-FFF2-40B4-BE49-F238E27FC236}">
                <a16:creationId xmlns:a16="http://schemas.microsoft.com/office/drawing/2014/main" id="{BE110567-4BBD-4ABC-87E8-5B95D78DE91D}"/>
              </a:ext>
            </a:extLst>
          </p:cNvPr>
          <p:cNvSpPr txBox="1"/>
          <p:nvPr/>
        </p:nvSpPr>
        <p:spPr>
          <a:xfrm>
            <a:off x="586033" y="1321643"/>
            <a:ext cx="11019933" cy="4623830"/>
          </a:xfrm>
          <a:prstGeom prst="rect">
            <a:avLst/>
          </a:prstGeom>
          <a:noFill/>
        </p:spPr>
        <p:txBody>
          <a:bodyPr wrap="square">
            <a:spAutoFit/>
          </a:bodyPr>
          <a:lstStyle/>
          <a:p>
            <a:pPr algn="just">
              <a:lnSpc>
                <a:spcPct val="150000"/>
              </a:lnSpc>
            </a:pPr>
            <a:r>
              <a:rPr lang="zh-CN" altLang="en-US" b="1" dirty="0">
                <a:latin typeface="Museo Sans 100" panose="02000000000000000000" pitchFamily="50" charset="0"/>
              </a:rPr>
              <a:t>(4) It is convenient for customers to expand and install</a:t>
            </a:r>
            <a:endParaRPr lang="en-US" altLang="zh-CN" b="1" dirty="0">
              <a:latin typeface="Museo Sans 100" panose="02000000000000000000" pitchFamily="50" charset="0"/>
            </a:endParaRPr>
          </a:p>
          <a:p>
            <a:pPr algn="just">
              <a:lnSpc>
                <a:spcPct val="150000"/>
              </a:lnSpc>
            </a:pPr>
            <a:r>
              <a:rPr lang="zh-CN" altLang="en-US" sz="1600" dirty="0">
                <a:latin typeface="Museo Sans 100" panose="02000000000000000000" pitchFamily="50" charset="0"/>
              </a:rPr>
              <a:t>The </a:t>
            </a:r>
            <a:r>
              <a:rPr lang="en-US" altLang="zh-CN" sz="1600" dirty="0">
                <a:latin typeface="Museo Sans 100" panose="02000000000000000000" pitchFamily="50" charset="0"/>
              </a:rPr>
              <a:t>BMS-Parallel Box</a:t>
            </a:r>
            <a:r>
              <a:rPr lang="zh-CN" altLang="en-US" sz="1600" dirty="0">
                <a:latin typeface="Museo Sans 100" panose="02000000000000000000" pitchFamily="50" charset="0"/>
              </a:rPr>
              <a:t> can be mounted on the wall, which can reduce the disassembly and installation of the originally installed battery system when the user expands the capacity</a:t>
            </a:r>
            <a:r>
              <a:rPr lang="en-US" altLang="zh-CN" sz="1600" dirty="0">
                <a:latin typeface="Museo Sans 100" panose="02000000000000000000" pitchFamily="50" charset="0"/>
              </a:rPr>
              <a:t>.</a:t>
            </a:r>
          </a:p>
          <a:p>
            <a:pPr algn="just">
              <a:lnSpc>
                <a:spcPct val="150000"/>
              </a:lnSpc>
            </a:pPr>
            <a:endParaRPr lang="en-US" altLang="zh-CN" sz="1600" dirty="0">
              <a:latin typeface="Museo Sans 100" panose="02000000000000000000" pitchFamily="50" charset="0"/>
            </a:endParaRPr>
          </a:p>
          <a:p>
            <a:pPr algn="just">
              <a:lnSpc>
                <a:spcPct val="150000"/>
              </a:lnSpc>
            </a:pPr>
            <a:r>
              <a:rPr lang="zh-CN" altLang="en-US" b="1" dirty="0">
                <a:latin typeface="Museo Sans 100" panose="02000000000000000000" pitchFamily="50" charset="0"/>
              </a:rPr>
              <a:t>(5) Support mixed use of new and old modules</a:t>
            </a:r>
            <a:endParaRPr lang="en-US" altLang="zh-CN" b="1" dirty="0">
              <a:latin typeface="Museo Sans 100" panose="02000000000000000000" pitchFamily="50" charset="0"/>
            </a:endParaRPr>
          </a:p>
          <a:p>
            <a:pPr algn="just">
              <a:lnSpc>
                <a:spcPct val="150000"/>
              </a:lnSpc>
            </a:pPr>
            <a:r>
              <a:rPr lang="zh-CN" altLang="en-US" sz="1600" dirty="0">
                <a:latin typeface="Museo Sans 100" panose="02000000000000000000" pitchFamily="50" charset="0"/>
              </a:rPr>
              <a:t>Ensure that the new and old modules are connected in series and then installed and used in the parallel box. The system can automatically identify the new and old battery packs and enable them to be charged and discharged independently. </a:t>
            </a:r>
            <a:endParaRPr lang="en-US" altLang="zh-CN" sz="1600" dirty="0">
              <a:latin typeface="Museo Sans 100" panose="02000000000000000000" pitchFamily="50" charset="0"/>
            </a:endParaRPr>
          </a:p>
          <a:p>
            <a:pPr algn="just">
              <a:lnSpc>
                <a:spcPct val="150000"/>
              </a:lnSpc>
            </a:pPr>
            <a:endParaRPr lang="en-US" altLang="zh-CN" sz="1600" dirty="0">
              <a:latin typeface="Museo Sans 100" panose="02000000000000000000" pitchFamily="50" charset="0"/>
            </a:endParaRPr>
          </a:p>
          <a:p>
            <a:pPr algn="just">
              <a:lnSpc>
                <a:spcPct val="150000"/>
              </a:lnSpc>
            </a:pPr>
            <a:r>
              <a:rPr lang="zh-CN" altLang="en-US" b="1" dirty="0">
                <a:latin typeface="Museo Sans 100" panose="02000000000000000000" pitchFamily="50" charset="0"/>
              </a:rPr>
              <a:t>(6) More convenient maintenance</a:t>
            </a:r>
            <a:endParaRPr lang="en-US" altLang="zh-CN" b="1" dirty="0">
              <a:latin typeface="Museo Sans 100" panose="02000000000000000000" pitchFamily="50" charset="0"/>
            </a:endParaRPr>
          </a:p>
          <a:p>
            <a:pPr algn="just">
              <a:lnSpc>
                <a:spcPct val="150000"/>
              </a:lnSpc>
            </a:pPr>
            <a:r>
              <a:rPr lang="zh-CN" altLang="en-US" sz="1600" dirty="0">
                <a:latin typeface="Museo Sans 100" panose="02000000000000000000" pitchFamily="50" charset="0"/>
              </a:rPr>
              <a:t>The battery can be upgraded remotely, remotely monitor data and real-time alarm, quickly discover and maintain products; connect to the inverter, support local U disk upgrade</a:t>
            </a:r>
            <a:r>
              <a:rPr lang="en-US" altLang="zh-CN" sz="1600" dirty="0">
                <a:latin typeface="Museo Sans 100" panose="02000000000000000000" pitchFamily="50" charset="0"/>
              </a:rPr>
              <a:t>.</a:t>
            </a:r>
            <a:endParaRPr lang="zh-CN" altLang="en-US" sz="1600" dirty="0">
              <a:latin typeface="Museo Sans 100" panose="02000000000000000000" pitchFamily="50" charset="0"/>
            </a:endParaRPr>
          </a:p>
        </p:txBody>
      </p:sp>
    </p:spTree>
    <p:extLst>
      <p:ext uri="{BB962C8B-B14F-4D97-AF65-F5344CB8AC3E}">
        <p14:creationId xmlns:p14="http://schemas.microsoft.com/office/powerpoint/2010/main" val="1830853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框 39">
            <a:extLst>
              <a:ext uri="{FF2B5EF4-FFF2-40B4-BE49-F238E27FC236}">
                <a16:creationId xmlns:a16="http://schemas.microsoft.com/office/drawing/2014/main" id="{4538A673-1561-4F32-B224-16463F5DE9EF}"/>
              </a:ext>
            </a:extLst>
          </p:cNvPr>
          <p:cNvSpPr txBox="1"/>
          <p:nvPr/>
        </p:nvSpPr>
        <p:spPr>
          <a:xfrm>
            <a:off x="1131987" y="434758"/>
            <a:ext cx="6548013" cy="630942"/>
          </a:xfrm>
          <a:prstGeom prst="rect">
            <a:avLst/>
          </a:prstGeom>
          <a:noFill/>
          <a:effectLst/>
        </p:spPr>
        <p:txBody>
          <a:bodyPr wrap="square" rtlCol="0" anchor="t">
            <a:spAutoFit/>
            <a:scene3d>
              <a:camera prst="orthographicFront"/>
              <a:lightRig rig="threePt" dir="t"/>
            </a:scene3d>
          </a:bodyPr>
          <a:lstStyle/>
          <a:p>
            <a:r>
              <a:rPr lang="en-US" altLang="zh-CN" sz="3500" b="1" dirty="0">
                <a:ln/>
                <a:solidFill>
                  <a:srgbClr val="262626"/>
                </a:solidFill>
                <a:effectLst/>
                <a:latin typeface="Antonio" panose="02000303000000000000" pitchFamily="2" charset="0"/>
                <a:sym typeface="+mn-ea"/>
              </a:rPr>
              <a:t>Solutions</a:t>
            </a:r>
            <a:endParaRPr lang="en-US" altLang="zh-CN" sz="2500" b="1" dirty="0">
              <a:ln/>
              <a:solidFill>
                <a:srgbClr val="262626"/>
              </a:solidFill>
              <a:effectLst/>
              <a:latin typeface="Antonio" panose="02000303000000000000" pitchFamily="2" charset="0"/>
              <a:sym typeface="+mn-ea"/>
            </a:endParaRPr>
          </a:p>
        </p:txBody>
      </p:sp>
      <p:grpSp>
        <p:nvGrpSpPr>
          <p:cNvPr id="10" name="组合 9">
            <a:extLst>
              <a:ext uri="{FF2B5EF4-FFF2-40B4-BE49-F238E27FC236}">
                <a16:creationId xmlns:a16="http://schemas.microsoft.com/office/drawing/2014/main" id="{6A1E7658-3227-49D2-9E8A-DBCB4B4AAF01}"/>
              </a:ext>
            </a:extLst>
          </p:cNvPr>
          <p:cNvGrpSpPr/>
          <p:nvPr/>
        </p:nvGrpSpPr>
        <p:grpSpPr>
          <a:xfrm>
            <a:off x="8887944" y="5987628"/>
            <a:ext cx="2673725" cy="589280"/>
            <a:chOff x="564775" y="2966720"/>
            <a:chExt cx="3027080" cy="618490"/>
          </a:xfrm>
        </p:grpSpPr>
        <p:pic>
          <p:nvPicPr>
            <p:cNvPr id="12" name="图片 11">
              <a:extLst>
                <a:ext uri="{FF2B5EF4-FFF2-40B4-BE49-F238E27FC236}">
                  <a16:creationId xmlns:a16="http://schemas.microsoft.com/office/drawing/2014/main" id="{78D78A30-CBB8-425C-824C-B21AAC5487B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697"/>
            <a:stretch>
              <a:fillRect/>
            </a:stretch>
          </p:blipFill>
          <p:spPr>
            <a:xfrm>
              <a:off x="564775" y="2966720"/>
              <a:ext cx="1174750" cy="618490"/>
            </a:xfrm>
            <a:prstGeom prst="rect">
              <a:avLst/>
            </a:prstGeom>
          </p:spPr>
        </p:pic>
        <p:pic>
          <p:nvPicPr>
            <p:cNvPr id="14" name="图片 13">
              <a:extLst>
                <a:ext uri="{FF2B5EF4-FFF2-40B4-BE49-F238E27FC236}">
                  <a16:creationId xmlns:a16="http://schemas.microsoft.com/office/drawing/2014/main" id="{E7DEFE64-D62B-4F13-BE97-C186A1B852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3905" y="3168662"/>
              <a:ext cx="1377950" cy="335280"/>
            </a:xfrm>
            <a:prstGeom prst="rect">
              <a:avLst/>
            </a:prstGeom>
          </p:spPr>
        </p:pic>
        <p:cxnSp>
          <p:nvCxnSpPr>
            <p:cNvPr id="15" name="直接连接符 14">
              <a:extLst>
                <a:ext uri="{FF2B5EF4-FFF2-40B4-BE49-F238E27FC236}">
                  <a16:creationId xmlns:a16="http://schemas.microsoft.com/office/drawing/2014/main" id="{66F084F4-D6C4-4333-BC72-D284A627D097}"/>
                </a:ext>
              </a:extLst>
            </p:cNvPr>
            <p:cNvCxnSpPr/>
            <p:nvPr/>
          </p:nvCxnSpPr>
          <p:spPr>
            <a:xfrm>
              <a:off x="1999875" y="3168662"/>
              <a:ext cx="0" cy="28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1" name="任意多边形: 形状 40">
            <a:extLst>
              <a:ext uri="{FF2B5EF4-FFF2-40B4-BE49-F238E27FC236}">
                <a16:creationId xmlns:a16="http://schemas.microsoft.com/office/drawing/2014/main" id="{7081D814-4D21-498E-B5FE-2C787AB1302F}"/>
              </a:ext>
            </a:extLst>
          </p:cNvPr>
          <p:cNvSpPr/>
          <p:nvPr/>
        </p:nvSpPr>
        <p:spPr>
          <a:xfrm>
            <a:off x="3024" y="405000"/>
            <a:ext cx="278173" cy="613795"/>
          </a:xfrm>
          <a:custGeom>
            <a:avLst/>
            <a:gdLst>
              <a:gd name="connsiteX0" fmla="*/ 0 w 278173"/>
              <a:gd name="connsiteY0" fmla="*/ 0 h 613795"/>
              <a:gd name="connsiteX1" fmla="*/ 278173 w 278173"/>
              <a:gd name="connsiteY1" fmla="*/ 0 h 613795"/>
              <a:gd name="connsiteX2" fmla="*/ 278173 w 278173"/>
              <a:gd name="connsiteY2" fmla="*/ 613795 h 613795"/>
              <a:gd name="connsiteX3" fmla="*/ 0 w 278173"/>
              <a:gd name="connsiteY3" fmla="*/ 613795 h 613795"/>
            </a:gdLst>
            <a:ahLst/>
            <a:cxnLst>
              <a:cxn ang="0">
                <a:pos x="connsiteX0" y="connsiteY0"/>
              </a:cxn>
              <a:cxn ang="0">
                <a:pos x="connsiteX1" y="connsiteY1"/>
              </a:cxn>
              <a:cxn ang="0">
                <a:pos x="connsiteX2" y="connsiteY2"/>
              </a:cxn>
              <a:cxn ang="0">
                <a:pos x="connsiteX3" y="connsiteY3"/>
              </a:cxn>
            </a:cxnLst>
            <a:rect l="l" t="t" r="r" b="b"/>
            <a:pathLst>
              <a:path w="278173" h="613795">
                <a:moveTo>
                  <a:pt x="0" y="0"/>
                </a:moveTo>
                <a:lnTo>
                  <a:pt x="278173" y="0"/>
                </a:lnTo>
                <a:lnTo>
                  <a:pt x="278173" y="613795"/>
                </a:lnTo>
                <a:lnTo>
                  <a:pt x="0" y="613795"/>
                </a:lnTo>
                <a:close/>
              </a:path>
            </a:pathLst>
          </a:custGeom>
          <a:solidFill>
            <a:srgbClr val="2D2D2D"/>
          </a:solidFill>
          <a:ln w="6000" cap="flat">
            <a:noFill/>
            <a:prstDash val="solid"/>
            <a:miter/>
          </a:ln>
        </p:spPr>
        <p:txBody>
          <a:bodyPr rtlCol="0" anchor="ctr"/>
          <a:lstStyle/>
          <a:p>
            <a:endParaRPr lang="zh-CN" altLang="en-US"/>
          </a:p>
        </p:txBody>
      </p:sp>
      <p:sp>
        <p:nvSpPr>
          <p:cNvPr id="42" name="任意多边形: 形状 41">
            <a:extLst>
              <a:ext uri="{FF2B5EF4-FFF2-40B4-BE49-F238E27FC236}">
                <a16:creationId xmlns:a16="http://schemas.microsoft.com/office/drawing/2014/main" id="{4BCDD387-F01F-41EE-BC63-AE40DD40832C}"/>
              </a:ext>
            </a:extLst>
          </p:cNvPr>
          <p:cNvSpPr/>
          <p:nvPr/>
        </p:nvSpPr>
        <p:spPr>
          <a:xfrm>
            <a:off x="281197" y="404812"/>
            <a:ext cx="774803" cy="613983"/>
          </a:xfrm>
          <a:custGeom>
            <a:avLst/>
            <a:gdLst>
              <a:gd name="connsiteX0" fmla="*/ 159383 w 774803"/>
              <a:gd name="connsiteY0" fmla="*/ 0 h 613983"/>
              <a:gd name="connsiteX1" fmla="*/ 357215 w 774803"/>
              <a:gd name="connsiteY1" fmla="*/ 0 h 613983"/>
              <a:gd name="connsiteX2" fmla="*/ 357215 w 774803"/>
              <a:gd name="connsiteY2" fmla="*/ 187 h 613983"/>
              <a:gd name="connsiteX3" fmla="*/ 538961 w 774803"/>
              <a:gd name="connsiteY3" fmla="*/ 187 h 613983"/>
              <a:gd name="connsiteX4" fmla="*/ 774803 w 774803"/>
              <a:gd name="connsiteY4" fmla="*/ 307387 h 613983"/>
              <a:gd name="connsiteX5" fmla="*/ 535937 w 774803"/>
              <a:gd name="connsiteY5" fmla="*/ 613982 h 613983"/>
              <a:gd name="connsiteX6" fmla="*/ 286186 w 774803"/>
              <a:gd name="connsiteY6" fmla="*/ 613982 h 613983"/>
              <a:gd name="connsiteX7" fmla="*/ 286187 w 774803"/>
              <a:gd name="connsiteY7" fmla="*/ 613795 h 613983"/>
              <a:gd name="connsiteX8" fmla="*/ 159383 w 774803"/>
              <a:gd name="connsiteY8" fmla="*/ 613795 h 613983"/>
              <a:gd name="connsiteX9" fmla="*/ 159383 w 774803"/>
              <a:gd name="connsiteY9" fmla="*/ 613983 h 613983"/>
              <a:gd name="connsiteX10" fmla="*/ 0 w 774803"/>
              <a:gd name="connsiteY10" fmla="*/ 613983 h 613983"/>
              <a:gd name="connsiteX11" fmla="*/ 0 w 774803"/>
              <a:gd name="connsiteY11" fmla="*/ 188 h 613983"/>
              <a:gd name="connsiteX12" fmla="*/ 159383 w 774803"/>
              <a:gd name="connsiteY12" fmla="*/ 188 h 6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4803" h="613983">
                <a:moveTo>
                  <a:pt x="159383" y="0"/>
                </a:moveTo>
                <a:lnTo>
                  <a:pt x="357215" y="0"/>
                </a:lnTo>
                <a:lnTo>
                  <a:pt x="357215" y="187"/>
                </a:lnTo>
                <a:lnTo>
                  <a:pt x="538961" y="187"/>
                </a:lnTo>
                <a:lnTo>
                  <a:pt x="774803" y="307387"/>
                </a:lnTo>
                <a:lnTo>
                  <a:pt x="535937" y="613982"/>
                </a:lnTo>
                <a:lnTo>
                  <a:pt x="286186" y="613982"/>
                </a:lnTo>
                <a:lnTo>
                  <a:pt x="286187" y="613795"/>
                </a:lnTo>
                <a:lnTo>
                  <a:pt x="159383" y="613795"/>
                </a:lnTo>
                <a:lnTo>
                  <a:pt x="159383" y="613983"/>
                </a:lnTo>
                <a:lnTo>
                  <a:pt x="0" y="613983"/>
                </a:lnTo>
                <a:lnTo>
                  <a:pt x="0" y="188"/>
                </a:lnTo>
                <a:lnTo>
                  <a:pt x="159383" y="18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3" name="标题 4">
            <a:extLst>
              <a:ext uri="{FF2B5EF4-FFF2-40B4-BE49-F238E27FC236}">
                <a16:creationId xmlns:a16="http://schemas.microsoft.com/office/drawing/2014/main" id="{86DD6184-179E-4373-B97F-8255055FE6E1}"/>
              </a:ext>
            </a:extLst>
          </p:cNvPr>
          <p:cNvSpPr>
            <a:spLocks noGrp="1"/>
          </p:cNvSpPr>
          <p:nvPr/>
        </p:nvSpPr>
        <p:spPr>
          <a:xfrm>
            <a:off x="304159" y="472896"/>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07</a:t>
            </a:r>
            <a:endParaRPr lang="zh-CN" altLang="en-US" sz="3500" b="1" dirty="0">
              <a:ln>
                <a:noFill/>
              </a:ln>
              <a:solidFill>
                <a:schemeClr val="bg1"/>
              </a:solidFill>
              <a:effectLst/>
              <a:latin typeface="Antonio" panose="02000503000000000000" pitchFamily="2" charset="0"/>
            </a:endParaRPr>
          </a:p>
        </p:txBody>
      </p:sp>
      <p:pic>
        <p:nvPicPr>
          <p:cNvPr id="3" name="图片 2">
            <a:extLst>
              <a:ext uri="{FF2B5EF4-FFF2-40B4-BE49-F238E27FC236}">
                <a16:creationId xmlns:a16="http://schemas.microsoft.com/office/drawing/2014/main" id="{92A64638-E4EF-446A-B7C9-882F540E87B1}"/>
              </a:ext>
            </a:extLst>
          </p:cNvPr>
          <p:cNvPicPr>
            <a:picLocks noChangeAspect="1"/>
          </p:cNvPicPr>
          <p:nvPr/>
        </p:nvPicPr>
        <p:blipFill>
          <a:blip r:embed="rId4"/>
          <a:stretch>
            <a:fillRect/>
          </a:stretch>
        </p:blipFill>
        <p:spPr>
          <a:xfrm>
            <a:off x="9458839" y="1065700"/>
            <a:ext cx="933450" cy="274398"/>
          </a:xfrm>
          <a:prstGeom prst="rect">
            <a:avLst/>
          </a:prstGeom>
        </p:spPr>
      </p:pic>
      <p:pic>
        <p:nvPicPr>
          <p:cNvPr id="30" name="图片 29">
            <a:extLst>
              <a:ext uri="{FF2B5EF4-FFF2-40B4-BE49-F238E27FC236}">
                <a16:creationId xmlns:a16="http://schemas.microsoft.com/office/drawing/2014/main" id="{7DEBBBE9-4466-4C2F-9FCF-E000ED80010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35000" t="10405" b="73597"/>
          <a:stretch/>
        </p:blipFill>
        <p:spPr>
          <a:xfrm>
            <a:off x="0" y="6613969"/>
            <a:ext cx="12192000" cy="319446"/>
          </a:xfrm>
          <a:custGeom>
            <a:avLst/>
            <a:gdLst>
              <a:gd name="connsiteX0" fmla="*/ 0 w 7924800"/>
              <a:gd name="connsiteY0" fmla="*/ 0 h 6857999"/>
              <a:gd name="connsiteX1" fmla="*/ 7924800 w 7924800"/>
              <a:gd name="connsiteY1" fmla="*/ 0 h 6857999"/>
              <a:gd name="connsiteX2" fmla="*/ 7924800 w 7924800"/>
              <a:gd name="connsiteY2" fmla="*/ 6857999 h 6857999"/>
              <a:gd name="connsiteX3" fmla="*/ 0 w 79248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924800" h="6857999">
                <a:moveTo>
                  <a:pt x="0" y="0"/>
                </a:moveTo>
                <a:lnTo>
                  <a:pt x="7924800" y="0"/>
                </a:lnTo>
                <a:lnTo>
                  <a:pt x="7924800" y="6857999"/>
                </a:lnTo>
                <a:lnTo>
                  <a:pt x="0" y="6857999"/>
                </a:lnTo>
                <a:close/>
              </a:path>
            </a:pathLst>
          </a:custGeom>
        </p:spPr>
      </p:pic>
      <p:pic>
        <p:nvPicPr>
          <p:cNvPr id="13" name="Picture 2">
            <a:extLst>
              <a:ext uri="{FF2B5EF4-FFF2-40B4-BE49-F238E27FC236}">
                <a16:creationId xmlns:a16="http://schemas.microsoft.com/office/drawing/2014/main" id="{9FF3DCA0-6850-4EE6-B78F-3ACDA604FFD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444" b="29219"/>
          <a:stretch/>
        </p:blipFill>
        <p:spPr bwMode="auto">
          <a:xfrm>
            <a:off x="788987" y="2473406"/>
            <a:ext cx="4962525" cy="290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a:extLst>
              <a:ext uri="{FF2B5EF4-FFF2-40B4-BE49-F238E27FC236}">
                <a16:creationId xmlns:a16="http://schemas.microsoft.com/office/drawing/2014/main" id="{02B23892-7ABE-4220-BDA5-733A7FA8EF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27499" y="1018795"/>
            <a:ext cx="523875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12852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35844d05-2e4b-40e2-811f-d8b6f911c79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1400</TotalTime>
  <Words>580</Words>
  <Application>Microsoft Office PowerPoint</Application>
  <PresentationFormat>宽屏</PresentationFormat>
  <Paragraphs>75</Paragraphs>
  <Slides>11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11</vt:i4>
      </vt:variant>
    </vt:vector>
  </HeadingPairs>
  <TitlesOfParts>
    <vt:vector size="19" baseType="lpstr">
      <vt:lpstr>等线</vt:lpstr>
      <vt:lpstr>等线 Light</vt:lpstr>
      <vt:lpstr>Antonio</vt:lpstr>
      <vt:lpstr>Arial</vt:lpstr>
      <vt:lpstr>Calisto MT</vt:lpstr>
      <vt:lpstr>Museo Sans 100</vt:lpstr>
      <vt:lpstr>Museo Sans 500</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听从心的指引 。</dc:creator>
  <cp:lastModifiedBy>听从心的指引 。</cp:lastModifiedBy>
  <cp:revision>25</cp:revision>
  <dcterms:created xsi:type="dcterms:W3CDTF">2021-02-26T07:52:22Z</dcterms:created>
  <dcterms:modified xsi:type="dcterms:W3CDTF">2021-06-23T06:03:53Z</dcterms:modified>
</cp:coreProperties>
</file>